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73" r:id="rId13"/>
    <p:sldId id="279" r:id="rId14"/>
    <p:sldId id="276" r:id="rId15"/>
    <p:sldId id="275" r:id="rId16"/>
    <p:sldId id="271" r:id="rId17"/>
    <p:sldId id="27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2" d="100"/>
          <a:sy n="52" d="100"/>
        </p:scale>
        <p:origin x="739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23D2D-0767-4116-AE50-24EF987E5C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3953E7-12CE-414B-8B66-4989073341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FC1AAA-A9BB-454C-89C5-BD77199E3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AC504-27DD-43C0-83BC-7E693369D6EB}" type="datetimeFigureOut">
              <a:rPr lang="en-AU" smtClean="0"/>
              <a:t>26/05/2022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61AF11-BBAE-476E-876B-5F79C140F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34FD0-B00C-4F04-B685-DFDE3B351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1227C-C35A-4FBF-9E4F-3993741000D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3565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F731C-D472-4F1B-9BBC-9EE81C7DE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4984FD-F43F-4809-8626-68C3E3FC1D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945F77-3691-4741-948D-BCA7BEC64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AC504-27DD-43C0-83BC-7E693369D6EB}" type="datetimeFigureOut">
              <a:rPr lang="en-AU" smtClean="0"/>
              <a:t>26/05/2022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8864C-93FF-4290-AC69-5CCBB321A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856588-87A0-428A-91D6-E5666A4FF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1227C-C35A-4FBF-9E4F-3993741000D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17310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FCBC19-D903-4761-A887-925D9CF270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2591A1-565E-4243-B25C-012DFFA938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D5A05E-B9A5-4CB3-AEB1-1A5779A2D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AC504-27DD-43C0-83BC-7E693369D6EB}" type="datetimeFigureOut">
              <a:rPr lang="en-AU" smtClean="0"/>
              <a:t>26/05/2022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EC4E7B-82EB-4822-8F80-DD2FD0B0C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794E7F-0B28-4F8F-A470-2CB260A5B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1227C-C35A-4FBF-9E4F-3993741000D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03622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DD98B-D8C2-4BE4-B2EE-52C6DCF6E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7986D-D5B9-4053-9D49-0EF3A33789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8215EB-7E63-4C23-9526-92CEB4AC5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AC504-27DD-43C0-83BC-7E693369D6EB}" type="datetimeFigureOut">
              <a:rPr lang="en-AU" smtClean="0"/>
              <a:t>26/05/2022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D64D8-EB49-4226-AB5A-353953AAD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776191-E55C-4DB8-A472-B62D7C86C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1227C-C35A-4FBF-9E4F-3993741000D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48733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80B84-50EB-4DBA-A27C-CD4E62947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D446C3-5D54-4217-95D3-E1AAD817E6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1F2AEA-3D74-4BFF-B247-A868CC921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AC504-27DD-43C0-83BC-7E693369D6EB}" type="datetimeFigureOut">
              <a:rPr lang="en-AU" smtClean="0"/>
              <a:t>26/05/2022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68B806-B5B5-4FCF-9270-B53D64B95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9284AF-51FE-42EA-B4FB-0CBC57052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1227C-C35A-4FBF-9E4F-3993741000D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04121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95946-5715-4DC5-9E08-668B7306A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B35E86-D7E9-48AD-AC2A-2D5EDBBA6E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9B1F78-CBC3-4905-A55A-F032A6992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0FF00B-1E14-4647-96F4-2878EA44F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AC504-27DD-43C0-83BC-7E693369D6EB}" type="datetimeFigureOut">
              <a:rPr lang="en-AU" smtClean="0"/>
              <a:t>26/05/2022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0E11AD-47DF-485E-B7B4-940F8241D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E7F14B-595D-4746-A599-E22857FF6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1227C-C35A-4FBF-9E4F-3993741000D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85568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75213-F3AA-49E2-B7DE-4A231464C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825154-E698-4F48-ADF4-7E3311E732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DEF0A6-3861-40C7-A612-46984705F6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D8F615-EC2B-484C-B3EB-EDF92F8DDF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0FB9A3-41AF-4542-AAEC-A03EA730B3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6AD834-E62E-4B26-9A60-2BEDC541E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AC504-27DD-43C0-83BC-7E693369D6EB}" type="datetimeFigureOut">
              <a:rPr lang="en-AU" smtClean="0"/>
              <a:t>26/05/2022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A5BD78-2E75-4422-9F3A-95AC8B2E3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D19E3C-01EF-437E-B106-7A832D303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1227C-C35A-4FBF-9E4F-3993741000D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87662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415ED-C155-4C4A-82B4-7D4E675F8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57E1C1-CC42-499D-9217-03923B50B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AC504-27DD-43C0-83BC-7E693369D6EB}" type="datetimeFigureOut">
              <a:rPr lang="en-AU" smtClean="0"/>
              <a:t>26/05/2022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0FBE1-F805-43EC-A3C0-A17EFF1B4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A0D97B-585A-421E-962C-669528D18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1227C-C35A-4FBF-9E4F-3993741000D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02980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B67E09-90CD-4A83-B22F-7F77387F8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AC504-27DD-43C0-83BC-7E693369D6EB}" type="datetimeFigureOut">
              <a:rPr lang="en-AU" smtClean="0"/>
              <a:t>26/05/2022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56A359-9D38-4131-B269-0CEE8F73B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B92D83-B68F-4916-86D4-430A4649A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1227C-C35A-4FBF-9E4F-3993741000D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48400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15459-DFF6-45FF-9E97-5C54BBF0A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1BAF8D-70E7-4229-9A42-FFC38F6B96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00ED47-DC52-4FFF-ACC8-4046C950CB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EA1EF7-CDD9-4F3F-8A9B-FF07D70A8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AC504-27DD-43C0-83BC-7E693369D6EB}" type="datetimeFigureOut">
              <a:rPr lang="en-AU" smtClean="0"/>
              <a:t>26/05/2022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FA5D63-A5B1-4494-9566-5C2ACF158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43F424-3206-47D1-A3D9-01417F559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1227C-C35A-4FBF-9E4F-3993741000D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29969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C6C0C-8FBA-440F-AE29-740F04533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909674-7D56-4BC3-8A9C-18499835EB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4395B4-6590-490E-9FCA-7A000FE637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2144D5-B87E-4616-A567-D992265C1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AC504-27DD-43C0-83BC-7E693369D6EB}" type="datetimeFigureOut">
              <a:rPr lang="en-AU" smtClean="0"/>
              <a:t>26/05/2022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733E74-56C9-4473-AC5B-22D2DAB37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76FB88-34B4-4D93-BAC2-72DBC9ADC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1227C-C35A-4FBF-9E4F-3993741000D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08983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D4D22B-822A-4678-8FB5-79EC453C8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D62CDB-5FD0-4C73-BD89-CDE4A77671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17B7DF-AC9D-44E0-A2D5-EB728ADCE7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2AC504-27DD-43C0-83BC-7E693369D6EB}" type="datetimeFigureOut">
              <a:rPr lang="en-AU" smtClean="0"/>
              <a:t>26/05/2022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D72BD7-8E9A-4A0E-9447-7F5F3B6AD9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49245-A764-4549-8340-3106747B23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71227C-C35A-4FBF-9E4F-3993741000D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19258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1F8B0-91F5-4392-9C85-E1BEDABB230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D347B6-54A6-4E85-B54D-43FB7CB5F99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A9D610-3CBE-416B-883A-1FB32E48DA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1069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BE3C3E-7700-4E78-8289-975E80767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1186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21B52D2-7A0E-4921-8373-09C64CAE3B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59C459-A1F3-4058-A1D3-C30D8EC250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74" y="1609725"/>
            <a:ext cx="5001008" cy="2615519"/>
          </a:xfrm>
          <a:prstGeom prst="rect">
            <a:avLst/>
          </a:prstGeom>
        </p:spPr>
      </p:pic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43DEE742-7647-4ECC-9918-621A58B0452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8125" y="1005418"/>
            <a:ext cx="3981809" cy="57515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60AFF3-389A-4905-8299-7685AB20FC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20644" y="1510772"/>
            <a:ext cx="4042832" cy="303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0347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05E6B7-E3C5-469F-9DE2-8AEDD40B1B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6123502-C6F5-4D92-ABB1-A7F4C36E0C6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610" y="1148153"/>
            <a:ext cx="5161121" cy="38708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D92033-5245-4B66-857C-1D8B1D0941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1" y="1142319"/>
            <a:ext cx="4415874" cy="56451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E0A0D6-8758-477B-A4B7-B4166E00B6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7681" y="1142319"/>
            <a:ext cx="2358162" cy="38766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D934E56-6751-4429-B208-AD04300D26B1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531218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450D97-A0C5-4A76-9DBA-AD0CDA243E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4E9427-0DFE-42D9-B01A-3F04B5F0B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351" y="1075444"/>
            <a:ext cx="7435298" cy="41823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F18F39-BC5E-46D5-A1AA-42CF0CD496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" y="5209303"/>
            <a:ext cx="6591300" cy="15335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0ED1CF-ED6F-4772-BD9F-651745AF3B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3686" y="5257800"/>
            <a:ext cx="7000875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5470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C556457-849D-409E-8589-DBE3B5E8B1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5274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11EBE83-5100-484B-8064-74BD2DFA5F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9575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FE38A35-1FA3-46C9-A5A4-E945ADBD4B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E5820C-0E78-4BD7-80C7-9A3A8BB85D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2296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F5B646-01EE-4B93-89C5-901D1E45D2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614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E32C027-3E18-46FD-9FD6-387A776635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263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AFDF1E-CE29-4A02-8F9A-918B95E9DC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7275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F80BC9-2836-40C7-811C-6B38207059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379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4BEB40-B6A3-40FB-89BC-3CA1521D20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6514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971618-8925-48AE-AAF7-30DF329BE3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979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CA08C2-6CE9-48B0-970D-F93D525BC5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747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59A1E4-363E-42A1-9932-A41797CE30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2222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F1E176-94B3-4681-8E1C-3CE2CCD5CA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7282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</TotalTime>
  <Words>0</Words>
  <Application>Microsoft Office PowerPoint</Application>
  <PresentationFormat>Widescreen</PresentationFormat>
  <Paragraphs>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Jock MacKenzie</dc:creator>
  <cp:lastModifiedBy>Jo Marks</cp:lastModifiedBy>
  <cp:revision>6</cp:revision>
  <dcterms:created xsi:type="dcterms:W3CDTF">2022-05-26T03:58:24Z</dcterms:created>
  <dcterms:modified xsi:type="dcterms:W3CDTF">2022-05-26T11:40:49Z</dcterms:modified>
</cp:coreProperties>
</file>