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7.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bookmarkIdSeed="2">
  <p:sldMasterIdLst>
    <p:sldMasterId id="2147483648" r:id="rId4"/>
    <p:sldMasterId id="2147483670" r:id="rId5"/>
    <p:sldMasterId id="2147483696" r:id="rId6"/>
    <p:sldMasterId id="2147483712" r:id="rId7"/>
    <p:sldMasterId id="2147483749" r:id="rId8"/>
    <p:sldMasterId id="2147483756" r:id="rId9"/>
    <p:sldMasterId id="2147483772" r:id="rId10"/>
    <p:sldMasterId id="2147483780" r:id="rId11"/>
  </p:sldMasterIdLst>
  <p:notesMasterIdLst>
    <p:notesMasterId r:id="rId43"/>
  </p:notesMasterIdLst>
  <p:handoutMasterIdLst>
    <p:handoutMasterId r:id="rId44"/>
  </p:handoutMasterIdLst>
  <p:sldIdLst>
    <p:sldId id="268" r:id="rId12"/>
    <p:sldId id="261" r:id="rId13"/>
    <p:sldId id="345" r:id="rId14"/>
    <p:sldId id="1549" r:id="rId15"/>
    <p:sldId id="1551" r:id="rId16"/>
    <p:sldId id="1550" r:id="rId17"/>
    <p:sldId id="1548" r:id="rId18"/>
    <p:sldId id="1555" r:id="rId19"/>
    <p:sldId id="1552" r:id="rId20"/>
    <p:sldId id="1554" r:id="rId21"/>
    <p:sldId id="267" r:id="rId22"/>
    <p:sldId id="271" r:id="rId23"/>
    <p:sldId id="266" r:id="rId24"/>
    <p:sldId id="265" r:id="rId25"/>
    <p:sldId id="270" r:id="rId26"/>
    <p:sldId id="273" r:id="rId27"/>
    <p:sldId id="262" r:id="rId28"/>
    <p:sldId id="272" r:id="rId29"/>
    <p:sldId id="275" r:id="rId30"/>
    <p:sldId id="277" r:id="rId31"/>
    <p:sldId id="276" r:id="rId32"/>
    <p:sldId id="280" r:id="rId33"/>
    <p:sldId id="1556" r:id="rId34"/>
    <p:sldId id="282" r:id="rId35"/>
    <p:sldId id="263" r:id="rId36"/>
    <p:sldId id="259" r:id="rId37"/>
    <p:sldId id="1559" r:id="rId38"/>
    <p:sldId id="1560" r:id="rId39"/>
    <p:sldId id="1564" r:id="rId40"/>
    <p:sldId id="1084" r:id="rId41"/>
    <p:sldId id="1089" r:id="rId4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99"/>
    <a:srgbClr val="00FFFF"/>
    <a:srgbClr val="FF6600"/>
    <a:srgbClr val="005B9E"/>
    <a:srgbClr val="80CD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47" autoAdjust="0"/>
    <p:restoredTop sz="90364" autoAdjust="0"/>
  </p:normalViewPr>
  <p:slideViewPr>
    <p:cSldViewPr snapToGrid="0">
      <p:cViewPr varScale="1">
        <p:scale>
          <a:sx n="80" d="100"/>
          <a:sy n="80" d="100"/>
        </p:scale>
        <p:origin x="512" y="48"/>
      </p:cViewPr>
      <p:guideLst>
        <p:guide orient="horz" pos="1620"/>
        <p:guide pos="2881"/>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2064"/>
    </p:cViewPr>
  </p:sorterViewPr>
  <p:notesViewPr>
    <p:cSldViewPr snapToGrid="0">
      <p:cViewPr varScale="1">
        <p:scale>
          <a:sx n="88" d="100"/>
          <a:sy n="88" d="100"/>
        </p:scale>
        <p:origin x="-3270"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3" Type="http://schemas.openxmlformats.org/officeDocument/2006/relationships/customXml" Target="../customXml/item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DFED652-03E7-4E67-9B13-208246C22F58}" type="datetimeFigureOut">
              <a:rPr lang="en-AU" smtClean="0"/>
              <a:t>27/05/2022</a:t>
            </a:fld>
            <a:endParaRPr lang="en-AU"/>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0E98A11-4B07-4D2A-9AE2-A42FCE08A472}" type="slidenum">
              <a:rPr lang="en-AU" smtClean="0"/>
              <a:t>‹#›</a:t>
            </a:fld>
            <a:endParaRPr lang="en-AU"/>
          </a:p>
        </p:txBody>
      </p:sp>
    </p:spTree>
    <p:extLst>
      <p:ext uri="{BB962C8B-B14F-4D97-AF65-F5344CB8AC3E}">
        <p14:creationId xmlns:p14="http://schemas.microsoft.com/office/powerpoint/2010/main" val="24755324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28B3D2-0774-4C1A-BBB8-7502149FCF02}" type="datetimeFigureOut">
              <a:rPr lang="en-AU" smtClean="0"/>
              <a:t>27/05/2022</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318F42-FE47-4BB4-A0BA-03FE279661EE}" type="slidenum">
              <a:rPr lang="en-AU" smtClean="0"/>
              <a:t>‹#›</a:t>
            </a:fld>
            <a:endParaRPr lang="en-AU"/>
          </a:p>
        </p:txBody>
      </p:sp>
    </p:spTree>
    <p:extLst>
      <p:ext uri="{BB962C8B-B14F-4D97-AF65-F5344CB8AC3E}">
        <p14:creationId xmlns:p14="http://schemas.microsoft.com/office/powerpoint/2010/main" val="2173822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318F42-FE47-4BB4-A0BA-03FE279661EE}" type="slidenum">
              <a:rPr lang="en-AU" smtClean="0"/>
              <a:t>4</a:t>
            </a:fld>
            <a:endParaRPr lang="en-AU"/>
          </a:p>
        </p:txBody>
      </p:sp>
    </p:spTree>
    <p:extLst>
      <p:ext uri="{BB962C8B-B14F-4D97-AF65-F5344CB8AC3E}">
        <p14:creationId xmlns:p14="http://schemas.microsoft.com/office/powerpoint/2010/main" val="31354037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nSpc>
                <a:spcPct val="100000"/>
              </a:lnSpc>
              <a:buFont typeface="Arial" panose="020B0604020202020204" pitchFamily="34" charset="0"/>
              <a:buChar char="•"/>
            </a:pPr>
            <a:r>
              <a:rPr lang="en-AU" dirty="0"/>
              <a:t>Part of setting up your project will be</a:t>
            </a:r>
          </a:p>
          <a:p>
            <a:pPr marL="457200" indent="-457200">
              <a:lnSpc>
                <a:spcPct val="100000"/>
              </a:lnSpc>
              <a:buFont typeface="Arial" panose="020B0604020202020204" pitchFamily="34" charset="0"/>
              <a:buChar char="•"/>
            </a:pPr>
            <a:r>
              <a:rPr lang="en-AU" sz="1200" b="0" dirty="0">
                <a:solidFill>
                  <a:schemeClr val="bg1"/>
                </a:solidFill>
                <a:latin typeface="Century Gothic" panose="020B0502020202020204" pitchFamily="34" charset="0"/>
              </a:rPr>
              <a:t>Will need info like Project Name</a:t>
            </a:r>
          </a:p>
          <a:p>
            <a:pPr marL="457200" indent="-457200">
              <a:lnSpc>
                <a:spcPct val="100000"/>
              </a:lnSpc>
              <a:buFont typeface="Arial" panose="020B0604020202020204" pitchFamily="34" charset="0"/>
              <a:buChar char="•"/>
            </a:pPr>
            <a:r>
              <a:rPr lang="en-AU" sz="1200" b="0" dirty="0">
                <a:solidFill>
                  <a:schemeClr val="bg1"/>
                </a:solidFill>
                <a:latin typeface="Century Gothic" panose="020B0502020202020204" pitchFamily="34" charset="0"/>
              </a:rPr>
              <a:t>Sites – one by one or fill a spreadsheet</a:t>
            </a:r>
          </a:p>
          <a:p>
            <a:pPr marL="457200" indent="-457200">
              <a:lnSpc>
                <a:spcPct val="100000"/>
              </a:lnSpc>
              <a:buFont typeface="Arial" panose="020B0604020202020204" pitchFamily="34" charset="0"/>
              <a:buChar char="•"/>
            </a:pPr>
            <a:r>
              <a:rPr lang="en-AU" sz="1200" b="0" dirty="0" err="1">
                <a:solidFill>
                  <a:schemeClr val="bg1"/>
                </a:solidFill>
                <a:latin typeface="Century Gothic" panose="020B0502020202020204" pitchFamily="34" charset="0"/>
              </a:rPr>
              <a:t>Labelset</a:t>
            </a:r>
            <a:r>
              <a:rPr lang="en-AU" sz="1200" b="0" dirty="0">
                <a:solidFill>
                  <a:schemeClr val="bg1"/>
                </a:solidFill>
                <a:latin typeface="Century Gothic" panose="020B0502020202020204" pitchFamily="34" charset="0"/>
              </a:rPr>
              <a:t> – how do you want your data analysed?</a:t>
            </a:r>
          </a:p>
          <a:p>
            <a:pPr marL="457200" indent="-457200">
              <a:lnSpc>
                <a:spcPct val="100000"/>
              </a:lnSpc>
              <a:buFont typeface="Arial" panose="020B0604020202020204" pitchFamily="34" charset="0"/>
              <a:buChar char="•"/>
            </a:pPr>
            <a:r>
              <a:rPr lang="en-AU" sz="1200" b="0" dirty="0">
                <a:solidFill>
                  <a:schemeClr val="bg1"/>
                </a:solidFill>
                <a:latin typeface="Century Gothic" panose="020B0502020202020204" pitchFamily="34" charset="0"/>
              </a:rPr>
              <a:t>Number of points per photo</a:t>
            </a:r>
          </a:p>
          <a:p>
            <a:pPr marL="457200" indent="-457200">
              <a:lnSpc>
                <a:spcPct val="100000"/>
              </a:lnSpc>
              <a:buFont typeface="Arial" panose="020B0604020202020204" pitchFamily="34" charset="0"/>
              <a:buChar char="•"/>
            </a:pPr>
            <a:r>
              <a:rPr lang="en-AU" sz="1200" b="0" dirty="0">
                <a:solidFill>
                  <a:schemeClr val="bg1"/>
                </a:solidFill>
                <a:latin typeface="Century Gothic" panose="020B0502020202020204" pitchFamily="34" charset="0"/>
              </a:rPr>
              <a:t>Privacy</a:t>
            </a:r>
          </a:p>
          <a:p>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A82C44-3765-43FB-84E4-D0249F933CA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47680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Key part of this is being able to check how your machine is performing as you go…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A82C44-3765-43FB-84E4-D0249F933CA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1621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A82C44-3765-43FB-84E4-D0249F933CA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66612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Does it work? Answer is yes. </a:t>
            </a:r>
          </a:p>
          <a:p>
            <a:r>
              <a:rPr lang="en-AU" dirty="0"/>
              <a:t>Still testing it and using it.</a:t>
            </a:r>
          </a:p>
          <a:p>
            <a:r>
              <a:rPr lang="en-AU" dirty="0"/>
              <a:t>Excellent results with the machine learning.</a:t>
            </a:r>
          </a:p>
          <a:p>
            <a:r>
              <a:rPr lang="en-AU" dirty="0"/>
              <a:t>Accuracy really high in terms of assessment of key metrics like coral cover.</a:t>
            </a:r>
          </a:p>
          <a:p>
            <a:r>
              <a:rPr lang="en-AU" dirty="0"/>
              <a:t>Precise – even when seeing big changes over time</a:t>
            </a:r>
          </a:p>
          <a:p>
            <a:r>
              <a:rPr lang="en-AU" dirty="0"/>
              <a:t>Diverse – so works on diverse datasets, e.g. train it to look at Coral Bleaching</a:t>
            </a:r>
          </a:p>
          <a:p>
            <a:r>
              <a:rPr lang="en-AU" dirty="0"/>
              <a:t>Also works well in different </a:t>
            </a:r>
            <a:r>
              <a:rPr lang="en-AU" dirty="0" err="1"/>
              <a:t>geograohies</a:t>
            </a:r>
            <a:r>
              <a:rPr lang="en-AU" dirty="0"/>
              <a:t>.</a:t>
            </a:r>
          </a:p>
          <a:p>
            <a:r>
              <a:rPr lang="en-AU" dirty="0"/>
              <a:t>Working with scientists in Palau, community rangers in the Solomons, NGOs in Fiji, citizen scientists in Brisbane, mainly to make usability.</a:t>
            </a:r>
          </a:p>
          <a:p>
            <a:r>
              <a:rPr lang="en-AU" dirty="0"/>
              <a:t>Going to be launched soon in February in Palau</a:t>
            </a:r>
          </a:p>
          <a:p>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A82C44-3765-43FB-84E4-D0249F933CA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65131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785FF3-2FC9-4AA5-9314-4345298885DD}"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Other analyses</a:t>
            </a:r>
          </a:p>
          <a:p>
            <a:r>
              <a:rPr lang="en-AU" dirty="0"/>
              <a:t>- Growth anomalies linked to bleaching, disease, ocean acidification</a:t>
            </a:r>
          </a:p>
        </p:txBody>
      </p:sp>
      <p:sp>
        <p:nvSpPr>
          <p:cNvPr id="4" name="Slide Number Placeholder 3"/>
          <p:cNvSpPr>
            <a:spLocks noGrp="1"/>
          </p:cNvSpPr>
          <p:nvPr>
            <p:ph type="sldNum" sz="quarter" idx="5"/>
          </p:nvPr>
        </p:nvSpPr>
        <p:spPr/>
        <p:txBody>
          <a:bodyPr/>
          <a:lstStyle/>
          <a:p>
            <a:fld id="{09318F42-FE47-4BB4-A0BA-03FE279661EE}" type="slidenum">
              <a:rPr lang="en-AU" smtClean="0"/>
              <a:t>28</a:t>
            </a:fld>
            <a:endParaRPr lang="en-AU"/>
          </a:p>
        </p:txBody>
      </p:sp>
    </p:spTree>
    <p:extLst>
      <p:ext uri="{BB962C8B-B14F-4D97-AF65-F5344CB8AC3E}">
        <p14:creationId xmlns:p14="http://schemas.microsoft.com/office/powerpoint/2010/main" val="3728349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A82C44-3765-43FB-84E4-D0249F933CA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0800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9318F42-FE47-4BB4-A0BA-03FE279661EE}" type="slidenum">
              <a:rPr lang="en-AU" smtClean="0"/>
              <a:t>7</a:t>
            </a:fld>
            <a:endParaRPr lang="en-AU"/>
          </a:p>
        </p:txBody>
      </p:sp>
    </p:spTree>
    <p:extLst>
      <p:ext uri="{BB962C8B-B14F-4D97-AF65-F5344CB8AC3E}">
        <p14:creationId xmlns:p14="http://schemas.microsoft.com/office/powerpoint/2010/main" val="3878885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way we keep an eye on corals has changed a lot over the last 50 years. </a:t>
            </a:r>
          </a:p>
          <a:p>
            <a:r>
              <a:rPr lang="en-AU" dirty="0"/>
              <a:t>At AIMS we used to do standard surveys, where scuba divers get in, swim along a transect and write down what we see but taking us so long underwater and sometimes team member got sick</a:t>
            </a:r>
          </a:p>
          <a:p>
            <a:r>
              <a:rPr lang="en-AU" dirty="0"/>
              <a:t>Digital photos – </a:t>
            </a:r>
            <a:r>
              <a:rPr lang="en-AU" dirty="0" err="1"/>
              <a:t>revolutionsed</a:t>
            </a:r>
            <a:r>
              <a:rPr lang="en-AU" dirty="0"/>
              <a:t> record and volunteers collect.</a:t>
            </a:r>
          </a:p>
          <a:p>
            <a:pPr marL="285750" indent="-285750">
              <a:buFont typeface="Arial" panose="020B0604020202020204" pitchFamily="34" charset="0"/>
              <a:buChar char="•"/>
            </a:pPr>
            <a:r>
              <a:rPr lang="en-AU" sz="1200" dirty="0">
                <a:solidFill>
                  <a:srgbClr val="FFFFFF"/>
                </a:solidFill>
                <a:latin typeface="Avenir Next" panose="020B0503020202020204" pitchFamily="34" charset="0"/>
              </a:rPr>
              <a:t>Standard data format – pictures – that can be shared with everyone in your team</a:t>
            </a:r>
          </a:p>
          <a:p>
            <a:pPr marL="285750" indent="-285750">
              <a:buFont typeface="Arial" panose="020B0604020202020204" pitchFamily="34" charset="0"/>
              <a:buChar char="•"/>
            </a:pPr>
            <a:r>
              <a:rPr lang="en-AU" sz="1200" dirty="0">
                <a:solidFill>
                  <a:srgbClr val="FFFFFF"/>
                </a:solidFill>
                <a:latin typeface="Avenir Next" panose="020B0503020202020204" pitchFamily="34" charset="0"/>
              </a:rPr>
              <a:t>Permanent record – so instead of remembering what you saw, you can go back and check – we got interested in Sea </a:t>
            </a:r>
            <a:r>
              <a:rPr lang="en-AU" sz="1200" dirty="0" err="1">
                <a:solidFill>
                  <a:srgbClr val="FFFFFF"/>
                </a:solidFill>
                <a:latin typeface="Avenir Next" panose="020B0503020202020204" pitchFamily="34" charset="0"/>
              </a:rPr>
              <a:t>Cumcumbers</a:t>
            </a:r>
            <a:r>
              <a:rPr lang="en-AU" sz="1200" dirty="0">
                <a:solidFill>
                  <a:srgbClr val="FFFFFF"/>
                </a:solidFill>
                <a:latin typeface="Avenir Next" panose="020B0503020202020204" pitchFamily="34" charset="0"/>
              </a:rPr>
              <a:t> and went back through our photos to check them all</a:t>
            </a:r>
          </a:p>
          <a:p>
            <a:pPr marL="285750" indent="-285750">
              <a:buFont typeface="Arial" panose="020B0604020202020204" pitchFamily="34" charset="0"/>
              <a:buChar char="•"/>
            </a:pPr>
            <a:r>
              <a:rPr lang="en-AU" sz="1200" dirty="0">
                <a:solidFill>
                  <a:srgbClr val="FFFFFF"/>
                </a:solidFill>
                <a:latin typeface="Avenir Next" panose="020B0503020202020204" pitchFamily="34" charset="0"/>
              </a:rPr>
              <a:t>Quick and viable method for collecting data – we don’t have to get in the water anymore, can drag a tow-camera behind the boat</a:t>
            </a:r>
          </a:p>
          <a:p>
            <a:pPr marL="285750" indent="-285750">
              <a:buFont typeface="Arial" panose="020B0604020202020204" pitchFamily="34" charset="0"/>
              <a:buChar char="•"/>
            </a:pPr>
            <a:r>
              <a:rPr lang="en-AU" sz="1200" dirty="0">
                <a:solidFill>
                  <a:srgbClr val="FFFFFF"/>
                </a:solidFill>
                <a:latin typeface="Avenir Next" panose="020B0503020202020204" pitchFamily="34" charset="0"/>
              </a:rPr>
              <a:t>Do not required high-specialised training – means anyone can get involved.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dirty="0">
                <a:solidFill>
                  <a:srgbClr val="FFFFFF"/>
                </a:solidFill>
                <a:latin typeface="Avenir Next" panose="020B0503020202020204" pitchFamily="34" charset="0"/>
              </a:rPr>
              <a:t>Every photo contains a wealth of information – lots of species of coral in that photo alone</a:t>
            </a:r>
          </a:p>
          <a:p>
            <a:r>
              <a:rPr lang="en-AU" dirty="0"/>
              <a:t>So digital photos have been great because now not limited by how long stay underwater. Monitoring teams all across the planet are switching to using photos and 60% of people surveyed recently use photos – take more and more photos and gather more and more information – but gathering more information comes at a cost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A82C44-3765-43FB-84E4-D0249F933CA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2572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Of course we didn’t do this on our own – we wanted </a:t>
            </a:r>
            <a:r>
              <a:rPr lang="en-AU" dirty="0" err="1"/>
              <a:t>ReefCloud</a:t>
            </a:r>
            <a:r>
              <a:rPr lang="en-AU" dirty="0"/>
              <a:t> to be something that was useful for everyone, so we asked our friends to help us. They’ve been testing it and making sure it works for them too. Some of the groups testing do very similar monitoring work to us</a:t>
            </a:r>
          </a:p>
          <a:p>
            <a:pPr marL="171450" indent="-171450">
              <a:buFont typeface="Arial" panose="020B0604020202020204" pitchFamily="34" charset="0"/>
              <a:buChar char="•"/>
            </a:pPr>
            <a:r>
              <a:rPr lang="en-AU" dirty="0" err="1"/>
              <a:t>Uly</a:t>
            </a:r>
            <a:r>
              <a:rPr lang="en-AU" dirty="0"/>
              <a:t>, she’s from Palau International Coral Reef Centre, which is federal government monitoring facility similar to AIMS, but in Palau. They had a few things we changed with the</a:t>
            </a:r>
          </a:p>
          <a:p>
            <a:pPr marL="171450" indent="-171450">
              <a:buFont typeface="Arial" panose="020B0604020202020204" pitchFamily="34" charset="0"/>
              <a:buChar char="•"/>
            </a:pPr>
            <a:r>
              <a:rPr lang="en-AU" dirty="0"/>
              <a:t>NGOs like WCS in Fiji are helping us – even working with </a:t>
            </a:r>
            <a:r>
              <a:rPr lang="en-AU" dirty="0" err="1"/>
              <a:t>ecoresorts</a:t>
            </a:r>
            <a:r>
              <a:rPr lang="en-AU" dirty="0"/>
              <a:t> – </a:t>
            </a:r>
            <a:r>
              <a:rPr lang="en-AU" dirty="0" err="1"/>
              <a:t>Yashika</a:t>
            </a:r>
            <a:r>
              <a:rPr lang="en-AU" dirty="0"/>
              <a:t> is the science director for Fiji coordinates WCS team of surveyors</a:t>
            </a:r>
          </a:p>
          <a:p>
            <a:pPr marL="171450" indent="-171450">
              <a:buFont typeface="Arial" panose="020B0604020202020204" pitchFamily="34" charset="0"/>
              <a:buChar char="•"/>
            </a:pPr>
            <a:r>
              <a:rPr lang="en-AU" dirty="0"/>
              <a:t>We also wanted to make sure this would work, so working with Alec in the Solomons who helps manage a </a:t>
            </a:r>
            <a:r>
              <a:rPr lang="en-AU" sz="1800" dirty="0">
                <a:effectLst/>
                <a:latin typeface="Calibri" panose="020F0502020204030204" pitchFamily="34" charset="0"/>
                <a:ea typeface="Calibri" panose="020F0502020204030204" pitchFamily="34" charset="0"/>
                <a:cs typeface="Times New Roman" panose="02020603050405020304" pitchFamily="18" charset="0"/>
              </a:rPr>
              <a:t>network of community groups who managed over 150 square </a:t>
            </a:r>
            <a:r>
              <a:rPr lang="en-AU" sz="1800" dirty="0" err="1">
                <a:effectLst/>
                <a:latin typeface="Calibri" panose="020F0502020204030204" pitchFamily="34" charset="0"/>
                <a:ea typeface="Calibri" panose="020F0502020204030204" pitchFamily="34" charset="0"/>
                <a:cs typeface="Times New Roman" panose="02020603050405020304" pitchFamily="18" charset="0"/>
              </a:rPr>
              <a:t>kilometers</a:t>
            </a:r>
            <a:r>
              <a:rPr lang="en-AU" sz="1800" dirty="0">
                <a:effectLst/>
                <a:latin typeface="Calibri" panose="020F0502020204030204" pitchFamily="34" charset="0"/>
                <a:ea typeface="Calibri" panose="020F0502020204030204" pitchFamily="34" charset="0"/>
                <a:cs typeface="Times New Roman" panose="02020603050405020304" pitchFamily="18" charset="0"/>
              </a:rPr>
              <a:t> of resilient coral reef and lagoonal habitat in Western Province, Solomon Islands – Central Munda Rangers</a:t>
            </a:r>
          </a:p>
          <a:p>
            <a:pPr marL="171450" indent="-171450">
              <a:buFont typeface="Arial" panose="020B0604020202020204" pitchFamily="34" charset="0"/>
              <a:buChar char="•"/>
            </a:pPr>
            <a:r>
              <a:rPr lang="en-AU" sz="1800" dirty="0">
                <a:effectLst/>
                <a:latin typeface="Calibri" panose="020F0502020204030204" pitchFamily="34" charset="0"/>
                <a:ea typeface="Calibri" panose="020F0502020204030204" pitchFamily="34" charset="0"/>
                <a:cs typeface="Times New Roman" panose="02020603050405020304" pitchFamily="18" charset="0"/>
              </a:rPr>
              <a:t>Under NAMMA have been seeing if </a:t>
            </a:r>
            <a:r>
              <a:rPr lang="en-AU" sz="1800" dirty="0" err="1">
                <a:effectLst/>
                <a:latin typeface="Calibri" panose="020F0502020204030204" pitchFamily="34" charset="0"/>
                <a:ea typeface="Calibri" panose="020F0502020204030204" pitchFamily="34" charset="0"/>
                <a:cs typeface="Times New Roman" panose="02020603050405020304" pitchFamily="18" charset="0"/>
              </a:rPr>
              <a:t>ReefCloud</a:t>
            </a:r>
            <a:r>
              <a:rPr lang="en-AU" sz="1800" dirty="0">
                <a:effectLst/>
                <a:latin typeface="Calibri" panose="020F0502020204030204" pitchFamily="34" charset="0"/>
                <a:ea typeface="Calibri" panose="020F0502020204030204" pitchFamily="34" charset="0"/>
                <a:cs typeface="Times New Roman" panose="02020603050405020304" pitchFamily="18" charset="0"/>
              </a:rPr>
              <a:t> can help analyse data collected by </a:t>
            </a:r>
            <a:r>
              <a:rPr lang="en-AU" sz="1800" dirty="0" err="1">
                <a:effectLst/>
                <a:latin typeface="Calibri" panose="020F0502020204030204" pitchFamily="34" charset="0"/>
                <a:ea typeface="Calibri" panose="020F0502020204030204" pitchFamily="34" charset="0"/>
                <a:cs typeface="Times New Roman" panose="02020603050405020304" pitchFamily="18" charset="0"/>
              </a:rPr>
              <a:t>Bardi</a:t>
            </a:r>
            <a:r>
              <a:rPr lang="en-AU" sz="1800" dirty="0">
                <a:effectLst/>
                <a:latin typeface="Calibri" panose="020F0502020204030204" pitchFamily="34" charset="0"/>
                <a:ea typeface="Calibri" panose="020F0502020204030204" pitchFamily="34" charset="0"/>
                <a:cs typeface="Times New Roman" panose="02020603050405020304" pitchFamily="18" charset="0"/>
              </a:rPr>
              <a:t> </a:t>
            </a:r>
            <a:r>
              <a:rPr lang="en-AU" sz="1800" dirty="0" err="1">
                <a:effectLst/>
                <a:latin typeface="Calibri" panose="020F0502020204030204" pitchFamily="34" charset="0"/>
                <a:ea typeface="Calibri" panose="020F0502020204030204" pitchFamily="34" charset="0"/>
                <a:cs typeface="Times New Roman" panose="02020603050405020304" pitchFamily="18" charset="0"/>
              </a:rPr>
              <a:t>Jawi</a:t>
            </a:r>
            <a:r>
              <a:rPr lang="en-AU" sz="1800" dirty="0">
                <a:effectLst/>
                <a:latin typeface="Calibri" panose="020F0502020204030204" pitchFamily="34" charset="0"/>
                <a:ea typeface="Calibri" panose="020F0502020204030204" pitchFamily="34" charset="0"/>
                <a:cs typeface="Times New Roman" panose="02020603050405020304" pitchFamily="18" charset="0"/>
              </a:rPr>
              <a:t>, and by the </a:t>
            </a:r>
            <a:r>
              <a:rPr lang="en-AU" b="1" i="0" dirty="0">
                <a:solidFill>
                  <a:srgbClr val="5F6368"/>
                </a:solidFill>
                <a:effectLst/>
                <a:latin typeface="arial" panose="020B0604020202020204" pitchFamily="34" charset="0"/>
              </a:rPr>
              <a:t>Torres Strait</a:t>
            </a:r>
            <a:r>
              <a:rPr lang="en-AU" b="0" i="0" dirty="0">
                <a:solidFill>
                  <a:srgbClr val="4D5156"/>
                </a:solidFill>
                <a:effectLst/>
                <a:latin typeface="arial" panose="020B0604020202020204" pitchFamily="34" charset="0"/>
              </a:rPr>
              <a:t> Regional Authority (</a:t>
            </a:r>
            <a:r>
              <a:rPr lang="en-AU" b="1" i="0" dirty="0">
                <a:solidFill>
                  <a:srgbClr val="5F6368"/>
                </a:solidFill>
                <a:effectLst/>
                <a:latin typeface="arial" panose="020B0604020202020204" pitchFamily="34" charset="0"/>
              </a:rPr>
              <a:t>TSRA</a:t>
            </a:r>
            <a:r>
              <a:rPr lang="en-AU" b="0" i="0" dirty="0">
                <a:solidFill>
                  <a:srgbClr val="4D5156"/>
                </a:solidFill>
                <a:effectLst/>
                <a:latin typeface="arial" panose="020B0604020202020204" pitchFamily="34" charset="0"/>
              </a:rPr>
              <a:t>) land sea management unit</a:t>
            </a:r>
          </a:p>
          <a:p>
            <a:pPr marL="171450" indent="-171450">
              <a:buFont typeface="Arial" panose="020B0604020202020204" pitchFamily="34" charset="0"/>
              <a:buChar char="•"/>
            </a:pPr>
            <a:r>
              <a:rPr lang="en-AU" b="0" i="0" dirty="0">
                <a:solidFill>
                  <a:srgbClr val="4D5156"/>
                </a:solidFill>
                <a:effectLst/>
                <a:latin typeface="arial" panose="020B0604020202020204" pitchFamily="34" charset="0"/>
              </a:rPr>
              <a:t>Finally citizen science groups like </a:t>
            </a:r>
            <a:r>
              <a:rPr lang="en-AU" b="0" i="0" dirty="0" err="1">
                <a:solidFill>
                  <a:srgbClr val="4D5156"/>
                </a:solidFill>
                <a:effectLst/>
                <a:latin typeface="arial" panose="020B0604020202020204" pitchFamily="34" charset="0"/>
              </a:rPr>
              <a:t>ReefCheck</a:t>
            </a:r>
            <a:r>
              <a:rPr lang="en-AU" b="0" i="0" dirty="0">
                <a:solidFill>
                  <a:srgbClr val="4D5156"/>
                </a:solidFill>
                <a:effectLst/>
                <a:latin typeface="arial" panose="020B0604020202020204" pitchFamily="34" charset="0"/>
              </a:rPr>
              <a:t> are trialling some of </a:t>
            </a:r>
          </a:p>
          <a:p>
            <a:pPr marL="0" indent="0">
              <a:buFont typeface="Arial" panose="020B0604020202020204" pitchFamily="34" charset="0"/>
              <a:buNone/>
            </a:pPr>
            <a:r>
              <a:rPr lang="en-AU" b="0" i="0" dirty="0">
                <a:solidFill>
                  <a:srgbClr val="4D5156"/>
                </a:solidFill>
                <a:effectLst/>
                <a:latin typeface="arial" panose="020B0604020202020204" pitchFamily="34" charset="0"/>
              </a:rPr>
              <a:t>And this is just a small proportion of people helping us. BUT still in development</a:t>
            </a:r>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A82C44-3765-43FB-84E4-D0249F933CA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9124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AU" baseline="0" dirty="0"/>
              <a:t>Because its a lot of work to extract information about the health of the reef from a photo.</a:t>
            </a:r>
          </a:p>
          <a:p>
            <a:pPr marL="0" indent="0">
              <a:buFontTx/>
              <a:buNone/>
            </a:pPr>
            <a:r>
              <a:rPr lang="en-AU" baseline="0" dirty="0"/>
              <a:t>For our team to go through one photo from the reef and look at everything in that photo would take about 10 mins</a:t>
            </a:r>
          </a:p>
          <a:p>
            <a:pPr marL="0" indent="0">
              <a:buFontTx/>
              <a:buNone/>
            </a:pPr>
            <a:r>
              <a:rPr lang="en-AU" baseline="0" dirty="0"/>
              <a:t>But sometimes we’d collect 100s of photos per reef – and we were generating too much information – it was taking us years and years to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AU" baseline="0" dirty="0"/>
              <a:t>Reached a critical bottleneck. </a:t>
            </a:r>
            <a:r>
              <a:rPr lang="en-GB" sz="1200" dirty="0">
                <a:solidFill>
                  <a:schemeClr val="bg1"/>
                </a:solidFill>
                <a:latin typeface="Century Gothic" panose="020B0502020202020204" pitchFamily="34" charset="0"/>
              </a:rPr>
              <a:t>Essentially </a:t>
            </a:r>
            <a:r>
              <a:rPr lang="en-GB" sz="1200" dirty="0" err="1">
                <a:solidFill>
                  <a:schemeClr val="bg1"/>
                </a:solidFill>
                <a:latin typeface="Century Gothic" panose="020B0502020202020204" pitchFamily="34" charset="0"/>
              </a:rPr>
              <a:t>dvances</a:t>
            </a:r>
            <a:r>
              <a:rPr lang="en-GB" sz="1200" dirty="0">
                <a:solidFill>
                  <a:schemeClr val="bg1"/>
                </a:solidFill>
                <a:latin typeface="Century Gothic" panose="020B0502020202020204" pitchFamily="34" charset="0"/>
              </a:rPr>
              <a:t> in gathering information tools </a:t>
            </a:r>
            <a:r>
              <a:rPr lang="en-GB" sz="1200" b="1" dirty="0">
                <a:solidFill>
                  <a:srgbClr val="00FFC2"/>
                </a:solidFill>
                <a:latin typeface="Century Gothic" panose="020B0502020202020204" pitchFamily="34" charset="0"/>
              </a:rPr>
              <a:t>challenge</a:t>
            </a:r>
            <a:r>
              <a:rPr lang="en-GB" sz="1200" dirty="0">
                <a:solidFill>
                  <a:schemeClr val="bg1"/>
                </a:solidFill>
                <a:latin typeface="Century Gothic" panose="020B0502020202020204" pitchFamily="34" charset="0"/>
              </a:rPr>
              <a:t> data processing capacity</a:t>
            </a:r>
          </a:p>
          <a:p>
            <a:pPr marL="171450" indent="-171450">
              <a:buFontTx/>
              <a:buChar char="-"/>
            </a:pPr>
            <a:r>
              <a:rPr lang="en-AU" baseline="0" dirty="0"/>
              <a:t>Needed a way to make this manual process automated – this is where scientists at AIMS used deep learning neural networks and image recognition technology to train a machine to recognise different coral species, and help go through the photos and pull out information on them. </a:t>
            </a:r>
          </a:p>
          <a:p>
            <a:pPr marL="285750" indent="-285750">
              <a:buFont typeface="Arial" panose="020B0604020202020204" pitchFamily="34" charset="0"/>
              <a:buChar char="•"/>
            </a:pPr>
            <a:r>
              <a:rPr lang="en-AU" sz="1200" b="1" dirty="0">
                <a:solidFill>
                  <a:srgbClr val="00FFC2"/>
                </a:solidFill>
                <a:latin typeface="Century Gothic" panose="020B0502020202020204" pitchFamily="34" charset="0"/>
              </a:rPr>
              <a:t>Machine learning</a:t>
            </a:r>
            <a:r>
              <a:rPr lang="en-AU" sz="1200" dirty="0">
                <a:solidFill>
                  <a:srgbClr val="00FFC2"/>
                </a:solidFill>
                <a:latin typeface="Century Gothic" panose="020B0502020202020204" pitchFamily="34" charset="0"/>
              </a:rPr>
              <a:t> </a:t>
            </a:r>
            <a:r>
              <a:rPr lang="en-AU" sz="1200" dirty="0">
                <a:solidFill>
                  <a:schemeClr val="bg1"/>
                </a:solidFill>
                <a:latin typeface="Century Gothic" panose="020B0502020202020204" pitchFamily="34" charset="0"/>
              </a:rPr>
              <a:t>can accurately extract benthic cover information at a rate that is 300-900 times faster than manual  methods</a:t>
            </a:r>
          </a:p>
          <a:p>
            <a:pPr marL="285750" indent="-285750">
              <a:buFont typeface="Arial" panose="020B0604020202020204" pitchFamily="34" charset="0"/>
              <a:buChar char="•"/>
            </a:pPr>
            <a:r>
              <a:rPr lang="en-AU" sz="1200" dirty="0">
                <a:solidFill>
                  <a:schemeClr val="bg1"/>
                </a:solidFill>
                <a:latin typeface="Century Gothic" panose="020B0502020202020204" pitchFamily="34" charset="0"/>
              </a:rPr>
              <a:t>The </a:t>
            </a:r>
            <a:r>
              <a:rPr lang="en-AU" sz="1200" b="1" dirty="0">
                <a:solidFill>
                  <a:srgbClr val="00FFC2"/>
                </a:solidFill>
                <a:latin typeface="Century Gothic" panose="020B0502020202020204" pitchFamily="34" charset="0"/>
              </a:rPr>
              <a:t>error</a:t>
            </a:r>
            <a:r>
              <a:rPr lang="en-AU" sz="1200" dirty="0">
                <a:solidFill>
                  <a:schemeClr val="bg1"/>
                </a:solidFill>
                <a:latin typeface="Century Gothic" panose="020B0502020202020204" pitchFamily="34" charset="0"/>
              </a:rPr>
              <a:t> of machine learning is similar to human error</a:t>
            </a:r>
          </a:p>
          <a:p>
            <a:pPr marL="285750" indent="-285750">
              <a:buFont typeface="Arial" panose="020B0604020202020204" pitchFamily="34" charset="0"/>
              <a:buChar char="•"/>
            </a:pPr>
            <a:r>
              <a:rPr lang="en-AU" sz="1200" b="1" dirty="0">
                <a:solidFill>
                  <a:srgbClr val="00FFC2"/>
                </a:solidFill>
                <a:latin typeface="Century Gothic" panose="020B0502020202020204" pitchFamily="34" charset="0"/>
              </a:rPr>
              <a:t>Cost</a:t>
            </a:r>
            <a:r>
              <a:rPr lang="en-AU" sz="1200" dirty="0">
                <a:solidFill>
                  <a:schemeClr val="bg1"/>
                </a:solidFill>
                <a:latin typeface="Century Gothic" panose="020B0502020202020204" pitchFamily="34" charset="0"/>
              </a:rPr>
              <a:t> of machine learning implementation is minimal</a:t>
            </a:r>
          </a:p>
          <a:p>
            <a:pPr marL="285750" indent="-285750">
              <a:buFont typeface="Arial" panose="020B0604020202020204" pitchFamily="34" charset="0"/>
              <a:buChar char="•"/>
            </a:pPr>
            <a:r>
              <a:rPr lang="en-AU" sz="1200" dirty="0">
                <a:solidFill>
                  <a:schemeClr val="bg1"/>
                </a:solidFill>
                <a:latin typeface="Century Gothic" panose="020B0502020202020204" pitchFamily="34" charset="0"/>
              </a:rPr>
              <a:t>High density data and fast turnover of information are key advantages of the using machine learning framework</a:t>
            </a:r>
          </a:p>
          <a:p>
            <a:pPr marL="171450" indent="-171450">
              <a:buFontTx/>
              <a:buChar char="-"/>
            </a:pPr>
            <a:endParaRPr lang="en-AU" baseline="0" dirty="0"/>
          </a:p>
          <a:p>
            <a:pPr marL="171450" indent="-171450">
              <a:buFontTx/>
              <a:buChar char="-"/>
            </a:pPr>
            <a:r>
              <a:rPr lang="en-AU" baseline="0" dirty="0"/>
              <a:t>Then test the machine against a person</a:t>
            </a:r>
          </a:p>
          <a:p>
            <a:pPr marL="171450" indent="-171450">
              <a:buFontTx/>
              <a:buChar char="-"/>
            </a:pPr>
            <a:r>
              <a:rPr lang="en-AU" baseline="0" dirty="0"/>
              <a:t>Looking at key indicators of reef health – algae and coral, automated analysis vs manual annotation</a:t>
            </a:r>
          </a:p>
          <a:p>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A82C44-3765-43FB-84E4-D0249F933CA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4395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Of course, as more and more people using photos this is a problem for everyone, so we wanted to share what we made with everyone, which is how </a:t>
            </a:r>
            <a:r>
              <a:rPr lang="en-AU" dirty="0" err="1"/>
              <a:t>ReefCloud</a:t>
            </a:r>
            <a:r>
              <a:rPr lang="en-AU" dirty="0"/>
              <a:t> came about: put this technology online for everyone to use. </a:t>
            </a:r>
          </a:p>
          <a:p>
            <a:r>
              <a:rPr lang="en-AU" dirty="0" err="1"/>
              <a:t>ReefCloud</a:t>
            </a:r>
            <a:r>
              <a:rPr lang="en-AU" dirty="0"/>
              <a:t> does a bit more than that, it also acts as a manager –</a:t>
            </a:r>
          </a:p>
          <a:p>
            <a:pPr marL="171450" indent="-171450">
              <a:buFont typeface="Arial" panose="020B0604020202020204" pitchFamily="34" charset="0"/>
              <a:buChar char="•"/>
            </a:pPr>
            <a:r>
              <a:rPr lang="en-AU" dirty="0"/>
              <a:t> so a safe place to store and organise all your photos</a:t>
            </a:r>
          </a:p>
          <a:p>
            <a:pPr marL="171450" indent="-171450">
              <a:buFont typeface="Arial" panose="020B0604020202020204" pitchFamily="34" charset="0"/>
              <a:buChar char="•"/>
            </a:pPr>
            <a:r>
              <a:rPr lang="en-AU" dirty="0"/>
              <a:t>Has the machine learning component to help analyse all your photos</a:t>
            </a:r>
          </a:p>
          <a:p>
            <a:pPr marL="171450" indent="-171450">
              <a:buFont typeface="Arial" panose="020B0604020202020204" pitchFamily="34" charset="0"/>
              <a:buChar char="•"/>
            </a:pPr>
            <a:r>
              <a:rPr lang="en-AU" dirty="0"/>
              <a:t>And finally also helps produce graphs and summaries of all your photo data</a:t>
            </a:r>
          </a:p>
          <a:p>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A82C44-3765-43FB-84E4-D0249F933CA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8214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What if you wanted to try using </a:t>
            </a:r>
            <a:r>
              <a:rPr lang="en-AU" dirty="0" err="1"/>
              <a:t>ReefCloud</a:t>
            </a:r>
            <a:r>
              <a:rPr lang="en-AU" dirty="0"/>
              <a:t>? </a:t>
            </a:r>
          </a:p>
          <a:p>
            <a:r>
              <a:rPr lang="en-AU" dirty="0"/>
              <a:t>Yes, four easy steps for using </a:t>
            </a:r>
            <a:r>
              <a:rPr lang="en-AU" dirty="0" err="1"/>
              <a:t>ReefCloud</a:t>
            </a:r>
            <a:r>
              <a:rPr lang="en-AU" dirty="0"/>
              <a:t>.</a:t>
            </a:r>
          </a:p>
          <a:p>
            <a:r>
              <a:rPr lang="en-AU" dirty="0"/>
              <a:t>Step 1 is getting started.</a:t>
            </a:r>
          </a:p>
          <a:p>
            <a:r>
              <a:rPr lang="en-AU" dirty="0"/>
              <a:t>Simply registering online for an account – completely free to use.</a:t>
            </a:r>
          </a:p>
          <a:p>
            <a:r>
              <a:rPr lang="en-AU" dirty="0"/>
              <a:t>Set up a project, following the prompts – big red “help” button in top right with instructions. Your project is private place you can store and organise your photo data, and train a machine to help you analyse your photos in the way that you want.</a:t>
            </a:r>
          </a:p>
          <a:p>
            <a:r>
              <a:rPr lang="en-AU" dirty="0"/>
              <a:t>Add users to your team – these are the only people who can have access to your data, work together to train your own individual machine. Change permissions so they can just view, or edit. </a:t>
            </a:r>
          </a:p>
          <a:p>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A82C44-3765-43FB-84E4-D0249F933CA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7315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Not going to tell people how to conduct field surveys – lots of different ways. </a:t>
            </a:r>
          </a:p>
          <a:p>
            <a:r>
              <a:rPr lang="en-AU" dirty="0"/>
              <a:t>Talking to our partners – </a:t>
            </a:r>
            <a:r>
              <a:rPr lang="en-AU" dirty="0" err="1"/>
              <a:t>ReefCheck</a:t>
            </a:r>
            <a:r>
              <a:rPr lang="en-AU" dirty="0"/>
              <a:t> do 4 x 20m line intercept, Allen Coral Atlas swim 500 m taking photos, Torres Strait used </a:t>
            </a:r>
            <a:r>
              <a:rPr lang="en-AU" dirty="0" err="1"/>
              <a:t>dropcams</a:t>
            </a:r>
            <a:r>
              <a:rPr lang="en-AU" dirty="0"/>
              <a:t> </a:t>
            </a:r>
          </a:p>
          <a:p>
            <a:r>
              <a:rPr lang="en-AU" dirty="0"/>
              <a:t>AIMS we swim 4 50m transects take a close up photo every 30 cm.</a:t>
            </a:r>
          </a:p>
          <a:p>
            <a:r>
              <a:rPr lang="en-AU" dirty="0"/>
              <a:t>Site selection is going to depend on what you want to study – looking for recovery? Long term sites return to? One off bleaching survey.</a:t>
            </a:r>
          </a:p>
          <a:p>
            <a:r>
              <a:rPr lang="en-AU" dirty="0"/>
              <a:t>Important to know where you are…</a:t>
            </a:r>
          </a:p>
          <a:p>
            <a:r>
              <a:rPr lang="en-AU" dirty="0"/>
              <a:t>GPS – or locate on a map and collect GPS data later.</a:t>
            </a:r>
          </a:p>
          <a:p>
            <a:r>
              <a:rPr lang="en-AU" dirty="0"/>
              <a:t>Suggestions to get better results from the machine learning…</a:t>
            </a:r>
          </a:p>
          <a:p>
            <a:r>
              <a:rPr lang="en-AU" dirty="0"/>
              <a:t>Camera has underwater mode setting, better for light – good with cameras can manually adjust ISO</a:t>
            </a:r>
          </a:p>
          <a:p>
            <a:r>
              <a:rPr lang="en-AU" dirty="0"/>
              <a:t>Move slowly to avoid blurry images</a:t>
            </a:r>
          </a:p>
          <a:p>
            <a:r>
              <a:rPr lang="en-AU" dirty="0"/>
              <a:t>Camera downward facing – if on a wall might need to roll on your side so still facing downward</a:t>
            </a:r>
          </a:p>
          <a:p>
            <a:r>
              <a:rPr lang="en-AU" dirty="0"/>
              <a:t>Consistent distance from floor – lots of ways of doing this, could use quadrat of known size, tied a fishing weight to camera so always – either way its good to have an idea of width</a:t>
            </a:r>
          </a:p>
          <a:p>
            <a:r>
              <a:rPr lang="en-AU" dirty="0"/>
              <a:t>Distinguish – maybe on different cameras, maybe use image time stamp later, take a photo of your hand or I like to use an underwater slate.</a:t>
            </a:r>
          </a:p>
          <a:p>
            <a:endParaRPr lang="en-AU" dirty="0"/>
          </a:p>
          <a:p>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A82C44-3765-43FB-84E4-D0249F933CA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27613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A82C44-3765-43FB-84E4-D0249F933CA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23206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1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Master" Target="../slideMasters/slideMaster4.xml"/><Relationship Id="rId6" Type="http://schemas.openxmlformats.org/officeDocument/2006/relationships/image" Target="../media/image34.png"/><Relationship Id="rId5" Type="http://schemas.openxmlformats.org/officeDocument/2006/relationships/image" Target="../media/image4.png"/><Relationship Id="rId4" Type="http://schemas.openxmlformats.org/officeDocument/2006/relationships/image" Target="../media/image33.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Master" Target="../slideMasters/slideMaster5.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3.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png"/><Relationship Id="rId1" Type="http://schemas.openxmlformats.org/officeDocument/2006/relationships/slideMaster" Target="../slideMasters/slideMaster5.xml"/><Relationship Id="rId4" Type="http://schemas.openxmlformats.org/officeDocument/2006/relationships/image" Target="../media/image37.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3.png"/><Relationship Id="rId1" Type="http://schemas.openxmlformats.org/officeDocument/2006/relationships/slideMaster" Target="../slideMasters/slideMaster5.xml"/><Relationship Id="rId4" Type="http://schemas.openxmlformats.org/officeDocument/2006/relationships/image" Target="../media/image3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3.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Master" Target="../slideMasters/slideMaster5.xml"/><Relationship Id="rId6" Type="http://schemas.openxmlformats.org/officeDocument/2006/relationships/image" Target="../media/image32.png"/><Relationship Id="rId5" Type="http://schemas.openxmlformats.org/officeDocument/2006/relationships/image" Target="../media/image35.png"/><Relationship Id="rId4" Type="http://schemas.openxmlformats.org/officeDocument/2006/relationships/image" Target="../media/image34.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6.xml"/><Relationship Id="rId4" Type="http://schemas.openxmlformats.org/officeDocument/2006/relationships/image" Target="../media/image16.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3.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3.png"/><Relationship Id="rId1" Type="http://schemas.openxmlformats.org/officeDocument/2006/relationships/slideMaster" Target="../slideMasters/slideMaster6.xml"/><Relationship Id="rId4" Type="http://schemas.openxmlformats.org/officeDocument/2006/relationships/image" Target="../media/image37.png"/></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Master" Target="../slideMasters/slideMaster6.xml"/><Relationship Id="rId6" Type="http://schemas.openxmlformats.org/officeDocument/2006/relationships/image" Target="../media/image34.png"/><Relationship Id="rId5" Type="http://schemas.openxmlformats.org/officeDocument/2006/relationships/image" Target="../media/image4.png"/><Relationship Id="rId4" Type="http://schemas.openxmlformats.org/officeDocument/2006/relationships/image" Target="../media/image33.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7.xml"/><Relationship Id="rId5" Type="http://schemas.openxmlformats.org/officeDocument/2006/relationships/image" Target="../media/image42.png"/><Relationship Id="rId4" Type="http://schemas.openxmlformats.org/officeDocument/2006/relationships/image" Target="../media/image41.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7.xml"/><Relationship Id="rId4" Type="http://schemas.openxmlformats.org/officeDocument/2006/relationships/image" Target="../media/image45.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Master" Target="../slideMasters/slideMaster7.xml"/><Relationship Id="rId4" Type="http://schemas.openxmlformats.org/officeDocument/2006/relationships/image" Target="../media/image47.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Master" Target="../slideMasters/slideMaster7.xml"/><Relationship Id="rId4" Type="http://schemas.openxmlformats.org/officeDocument/2006/relationships/image" Target="../media/image5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7.xml"/><Relationship Id="rId4" Type="http://schemas.openxmlformats.org/officeDocument/2006/relationships/image" Target="../media/image45.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40.png"/><Relationship Id="rId2" Type="http://schemas.openxmlformats.org/officeDocument/2006/relationships/image" Target="../media/image51.png"/><Relationship Id="rId1" Type="http://schemas.openxmlformats.org/officeDocument/2006/relationships/slideMaster" Target="../slideMasters/slideMaster7.xml"/><Relationship Id="rId6" Type="http://schemas.openxmlformats.org/officeDocument/2006/relationships/image" Target="../media/image54.png"/><Relationship Id="rId5" Type="http://schemas.openxmlformats.org/officeDocument/2006/relationships/image" Target="../media/image35.png"/><Relationship Id="rId4" Type="http://schemas.openxmlformats.org/officeDocument/2006/relationships/image" Target="../media/image53.png"/></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CC9A8F9-9B42-497E-8AFB-682CBAD195C9}"/>
              </a:ext>
            </a:extLst>
          </p:cNvPr>
          <p:cNvGrpSpPr/>
          <p:nvPr userDrawn="1"/>
        </p:nvGrpSpPr>
        <p:grpSpPr>
          <a:xfrm>
            <a:off x="1" y="0"/>
            <a:ext cx="9144001" cy="5143502"/>
            <a:chOff x="1" y="0"/>
            <a:chExt cx="9144001" cy="5143502"/>
          </a:xfrm>
        </p:grpSpPr>
        <p:pic>
          <p:nvPicPr>
            <p:cNvPr id="15" name="Picture 14" descr="Celestia-R1---OverlayTitleHD.png"/>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0"/>
              <a:ext cx="9144000" cy="5143502"/>
            </a:xfrm>
            <a:prstGeom prst="rect">
              <a:avLst/>
            </a:prstGeom>
          </p:spPr>
        </p:pic>
        <p:pic>
          <p:nvPicPr>
            <p:cNvPr id="10" name="Picture 9" descr="A close up of a logo&#10;&#10;Description automatically generated">
              <a:extLst>
                <a:ext uri="{FF2B5EF4-FFF2-40B4-BE49-F238E27FC236}">
                  <a16:creationId xmlns:a16="http://schemas.microsoft.com/office/drawing/2014/main" id="{8FABDF0A-71B4-4E86-BE42-22536CA22075}"/>
                </a:ext>
              </a:extLst>
            </p:cNvPr>
            <p:cNvPicPr>
              <a:picLocks noChangeAspect="1"/>
            </p:cNvPicPr>
            <p:nvPr userDrawn="1"/>
          </p:nvPicPr>
          <p:blipFill rotWithShape="1">
            <a:blip r:embed="rId3" cstate="hqprint">
              <a:alphaModFix amt="50000"/>
              <a:extLst>
                <a:ext uri="{28A0092B-C50C-407E-A947-70E740481C1C}">
                  <a14:useLocalDpi xmlns:a14="http://schemas.microsoft.com/office/drawing/2010/main"/>
                </a:ext>
              </a:extLst>
            </a:blip>
            <a:srcRect/>
            <a:stretch/>
          </p:blipFill>
          <p:spPr>
            <a:xfrm rot="16200000">
              <a:off x="4930535" y="930033"/>
              <a:ext cx="5137894" cy="3289041"/>
            </a:xfrm>
            <a:prstGeom prst="rect">
              <a:avLst/>
            </a:prstGeom>
          </p:spPr>
        </p:pic>
      </p:grpSp>
      <p:sp>
        <p:nvSpPr>
          <p:cNvPr id="5" name="Footer Placeholder 4"/>
          <p:cNvSpPr>
            <a:spLocks noGrp="1"/>
          </p:cNvSpPr>
          <p:nvPr>
            <p:ph type="ftr" sz="quarter" idx="11"/>
          </p:nvPr>
        </p:nvSpPr>
        <p:spPr>
          <a:xfrm>
            <a:off x="2971800" y="4700114"/>
            <a:ext cx="3670469" cy="283369"/>
          </a:xfrm>
        </p:spPr>
        <p:txBody>
          <a:bodyPr/>
          <a:lstStyle/>
          <a:p>
            <a:endParaRPr lang="en-US" dirty="0"/>
          </a:p>
        </p:txBody>
      </p:sp>
      <p:sp>
        <p:nvSpPr>
          <p:cNvPr id="3" name="Subtitle 2"/>
          <p:cNvSpPr>
            <a:spLocks noGrp="1"/>
          </p:cNvSpPr>
          <p:nvPr>
            <p:ph type="subTitle" idx="1"/>
          </p:nvPr>
        </p:nvSpPr>
        <p:spPr>
          <a:xfrm>
            <a:off x="2971800" y="3586482"/>
            <a:ext cx="5398295" cy="1054100"/>
          </a:xfrm>
        </p:spPr>
        <p:txBody>
          <a:bodyPr anchor="t">
            <a:normAutofit/>
          </a:bodyPr>
          <a:lstStyle>
            <a:lvl1pPr marL="0" indent="0" algn="r">
              <a:buNone/>
              <a:defRPr sz="1800" cap="all">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6699420" y="4700114"/>
            <a:ext cx="1200149" cy="283369"/>
          </a:xfrm>
        </p:spPr>
        <p:txBody>
          <a:bodyPr/>
          <a:lstStyle/>
          <a:p>
            <a:fld id="{B61BEF0D-F0BB-DE4B-95CE-6DB70DBA9567}" type="datetimeFigureOut">
              <a:rPr lang="en-US" dirty="0"/>
              <a:pPr/>
              <a:t>5/27/2022</a:t>
            </a:fld>
            <a:endParaRPr lang="en-US" dirty="0"/>
          </a:p>
        </p:txBody>
      </p:sp>
      <p:sp>
        <p:nvSpPr>
          <p:cNvPr id="6" name="Slide Number Placeholder 5"/>
          <p:cNvSpPr>
            <a:spLocks noGrp="1"/>
          </p:cNvSpPr>
          <p:nvPr>
            <p:ph type="sldNum" sz="quarter" idx="12"/>
          </p:nvPr>
        </p:nvSpPr>
        <p:spPr>
          <a:xfrm>
            <a:off x="7956722" y="4700114"/>
            <a:ext cx="413375" cy="283369"/>
          </a:xfrm>
        </p:spPr>
        <p:txBody>
          <a:bodyPr/>
          <a:lstStyle/>
          <a:p>
            <a:fld id="{D57F1E4F-1CFF-5643-939E-217C01CDF565}" type="slidenum">
              <a:rPr lang="en-US" dirty="0"/>
              <a:pPr/>
              <a:t>‹#›</a:t>
            </a:fld>
            <a:endParaRPr lang="en-US" dirty="0"/>
          </a:p>
        </p:txBody>
      </p:sp>
      <p:pic>
        <p:nvPicPr>
          <p:cNvPr id="14" name="Picture 13" descr="A picture containing drawing&#10;&#10;Description automatically generated">
            <a:extLst>
              <a:ext uri="{FF2B5EF4-FFF2-40B4-BE49-F238E27FC236}">
                <a16:creationId xmlns:a16="http://schemas.microsoft.com/office/drawing/2014/main" id="{369D6B15-6014-442F-BE16-406F892B425D}"/>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4780178" y="357597"/>
            <a:ext cx="3526155" cy="828675"/>
          </a:xfrm>
          <a:prstGeom prst="rect">
            <a:avLst/>
          </a:prstGeom>
        </p:spPr>
      </p:pic>
      <p:pic>
        <p:nvPicPr>
          <p:cNvPr id="21" name="Picture 20"/>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 y="0"/>
            <a:ext cx="2279789" cy="5143502"/>
          </a:xfrm>
          <a:prstGeom prst="rect">
            <a:avLst/>
          </a:prstGeom>
        </p:spPr>
      </p:pic>
      <p:sp>
        <p:nvSpPr>
          <p:cNvPr id="8" name="Text Placeholder 7"/>
          <p:cNvSpPr>
            <a:spLocks noGrp="1"/>
          </p:cNvSpPr>
          <p:nvPr>
            <p:ph type="body" sz="quarter" idx="13" hasCustomPrompt="1"/>
          </p:nvPr>
        </p:nvSpPr>
        <p:spPr>
          <a:xfrm>
            <a:off x="2973388" y="1770062"/>
            <a:ext cx="5391150" cy="1793147"/>
          </a:xfrm>
        </p:spPr>
        <p:txBody>
          <a:bodyPr anchor="b"/>
          <a:lstStyle>
            <a:lvl1pPr marL="0" indent="0" algn="r">
              <a:buNone/>
              <a:defRPr sz="4800" b="1">
                <a:solidFill>
                  <a:schemeClr val="bg1"/>
                </a:solidFill>
                <a:latin typeface="+mj-lt"/>
              </a:defRPr>
            </a:lvl1pPr>
          </a:lstStyle>
          <a:p>
            <a:pPr lvl="0"/>
            <a:r>
              <a:rPr lang="en-US" dirty="0"/>
              <a:t>CLICK TO EDIT MASTER TEXT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rategy – Bac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4448" y="0"/>
            <a:ext cx="6139162" cy="5143500"/>
          </a:xfrm>
          <a:prstGeom prst="rect">
            <a:avLst/>
          </a:prstGeom>
          <a:solidFill>
            <a:srgbClr val="88B98A"/>
          </a:solidFill>
        </p:spPr>
      </p:pic>
      <p:pic>
        <p:nvPicPr>
          <p:cNvPr id="5" name="Picture 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084714" y="0"/>
            <a:ext cx="3059286" cy="5143500"/>
          </a:xfrm>
          <a:prstGeom prst="rect">
            <a:avLst/>
          </a:prstGeom>
        </p:spPr>
      </p:pic>
      <p:sp>
        <p:nvSpPr>
          <p:cNvPr id="2" name="Title 1"/>
          <p:cNvSpPr>
            <a:spLocks noGrp="1"/>
          </p:cNvSpPr>
          <p:nvPr>
            <p:ph type="title"/>
          </p:nvPr>
        </p:nvSpPr>
        <p:spPr>
          <a:xfrm>
            <a:off x="900113" y="3363473"/>
            <a:ext cx="1808797" cy="523220"/>
          </a:xfrm>
        </p:spPr>
        <p:txBody>
          <a:bodyPr/>
          <a:lstStyle/>
          <a:p>
            <a:r>
              <a:rPr lang="en-US"/>
              <a:t>Click to edit Master title style</a:t>
            </a:r>
          </a:p>
        </p:txBody>
      </p:sp>
    </p:spTree>
    <p:extLst>
      <p:ext uri="{BB962C8B-B14F-4D97-AF65-F5344CB8AC3E}">
        <p14:creationId xmlns:p14="http://schemas.microsoft.com/office/powerpoint/2010/main" val="1912532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Generic – Cover">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3059112" cy="5144264"/>
          </a:xfrm>
          <a:prstGeom prst="rect">
            <a:avLst/>
          </a:prstGeom>
          <a:gradFill>
            <a:gsLst>
              <a:gs pos="40000">
                <a:srgbClr val="005B9E">
                  <a:lumMod val="100000"/>
                </a:srgbClr>
              </a:gs>
              <a:gs pos="100000">
                <a:srgbClr val="00A3DE"/>
              </a:gs>
            </a:gsLst>
            <a:lin ang="5400000" scaled="0"/>
          </a:gradFill>
        </p:spPr>
      </p:pic>
      <p:sp>
        <p:nvSpPr>
          <p:cNvPr id="2" name="Title 1"/>
          <p:cNvSpPr>
            <a:spLocks noGrp="1"/>
          </p:cNvSpPr>
          <p:nvPr>
            <p:ph type="title"/>
          </p:nvPr>
        </p:nvSpPr>
        <p:spPr>
          <a:xfrm>
            <a:off x="431800" y="2570797"/>
            <a:ext cx="2196200" cy="1477328"/>
          </a:xfrm>
          <a:prstGeom prst="rect">
            <a:avLst/>
          </a:prstGeom>
        </p:spPr>
        <p:txBody>
          <a:bodyPr lIns="0" tIns="0" rIns="0" bIns="0" anchor="b" anchorCtr="0">
            <a:noAutofit/>
          </a:bodyPr>
          <a:lstStyle>
            <a:lvl1pPr>
              <a:defRPr sz="3200" b="1" i="0" baseline="0">
                <a:solidFill>
                  <a:schemeClr val="bg1"/>
                </a:solidFill>
                <a:latin typeface="Calibri" charset="0"/>
                <a:ea typeface="Calibri" charset="0"/>
                <a:cs typeface="Calibri" charset="0"/>
              </a:defRPr>
            </a:lvl1pPr>
          </a:lstStyle>
          <a:p>
            <a:r>
              <a:rPr lang="en-US" dirty="0"/>
              <a:t>Click to edit Master title style</a:t>
            </a:r>
          </a:p>
        </p:txBody>
      </p:sp>
      <p:sp>
        <p:nvSpPr>
          <p:cNvPr id="4" name="Text Placeholder 3"/>
          <p:cNvSpPr>
            <a:spLocks noGrp="1"/>
          </p:cNvSpPr>
          <p:nvPr>
            <p:ph type="body" sz="quarter" idx="10"/>
          </p:nvPr>
        </p:nvSpPr>
        <p:spPr>
          <a:xfrm>
            <a:off x="3419475" y="411163"/>
            <a:ext cx="5221288" cy="43561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51254" y="108762"/>
            <a:ext cx="2879059" cy="1158438"/>
          </a:xfrm>
          <a:prstGeom prst="rect">
            <a:avLst/>
          </a:prstGeom>
        </p:spPr>
      </p:pic>
      <p:sp>
        <p:nvSpPr>
          <p:cNvPr id="8" name="TextBox 7"/>
          <p:cNvSpPr txBox="1"/>
          <p:nvPr userDrawn="1"/>
        </p:nvSpPr>
        <p:spPr>
          <a:xfrm>
            <a:off x="0" y="4408489"/>
            <a:ext cx="3059113" cy="358774"/>
          </a:xfrm>
          <a:prstGeom prst="rect">
            <a:avLst/>
          </a:prstGeom>
          <a:solidFill>
            <a:srgbClr val="005B9E"/>
          </a:solidFill>
        </p:spPr>
        <p:txBody>
          <a:bodyPr wrap="square" lIns="450000" tIns="0" rIns="0" bIns="0" rtlCol="0" anchor="ctr" anchorCtr="0">
            <a:noAutofit/>
          </a:bodyPr>
          <a:lstStyle/>
          <a:p>
            <a:pPr marL="0" marR="0" indent="0" algn="l" defTabSz="685800" rtl="0" eaLnBrk="1" fontAlgn="auto" latinLnBrk="0" hangingPunct="1">
              <a:lnSpc>
                <a:spcPct val="100000"/>
              </a:lnSpc>
              <a:spcBef>
                <a:spcPts val="0"/>
              </a:spcBef>
              <a:spcAft>
                <a:spcPts val="0"/>
              </a:spcAft>
              <a:buClrTx/>
              <a:buSzTx/>
              <a:buFontTx/>
              <a:buNone/>
              <a:tabLst/>
              <a:defRPr/>
            </a:pPr>
            <a:endParaRPr lang="en-US" sz="800" b="1" i="0" kern="1200" dirty="0">
              <a:solidFill>
                <a:schemeClr val="bg1"/>
              </a:solidFill>
              <a:effectLst/>
              <a:latin typeface="Helvetica" charset="0"/>
              <a:ea typeface="Helvetica" charset="0"/>
              <a:cs typeface="Helvetica" charset="0"/>
            </a:endParaRPr>
          </a:p>
        </p:txBody>
      </p:sp>
      <p:sp>
        <p:nvSpPr>
          <p:cNvPr id="9" name="TextBox 8"/>
          <p:cNvSpPr txBox="1"/>
          <p:nvPr userDrawn="1"/>
        </p:nvSpPr>
        <p:spPr>
          <a:xfrm>
            <a:off x="0" y="4767263"/>
            <a:ext cx="3059113" cy="376237"/>
          </a:xfrm>
          <a:prstGeom prst="rect">
            <a:avLst/>
          </a:prstGeom>
          <a:solidFill>
            <a:schemeClr val="bg1"/>
          </a:solidFill>
        </p:spPr>
        <p:txBody>
          <a:bodyPr wrap="square" lIns="450000" tIns="0" rIns="0" bIns="0" rtlCol="0" anchor="ctr" anchorCtr="0">
            <a:no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750" b="1" i="0" kern="1200" dirty="0">
                <a:solidFill>
                  <a:srgbClr val="005B9E"/>
                </a:solidFill>
                <a:effectLst/>
                <a:latin typeface="Helvetica" charset="0"/>
                <a:ea typeface="Helvetica" charset="0"/>
                <a:cs typeface="Helvetica" charset="0"/>
              </a:rPr>
              <a:t>AIMS: Australia’s tropical marine research agency.</a:t>
            </a:r>
          </a:p>
        </p:txBody>
      </p:sp>
    </p:spTree>
    <p:extLst>
      <p:ext uri="{BB962C8B-B14F-4D97-AF65-F5344CB8AC3E}">
        <p14:creationId xmlns:p14="http://schemas.microsoft.com/office/powerpoint/2010/main" val="1465044534"/>
      </p:ext>
    </p:extLst>
  </p:cSld>
  <p:clrMapOvr>
    <a:masterClrMapping/>
  </p:clrMapOvr>
  <p:extLst>
    <p:ext uri="{DCECCB84-F9BA-43D5-87BE-67443E8EF086}">
      <p15:sldGuideLst xmlns:p15="http://schemas.microsoft.com/office/powerpoint/2012/main">
        <p15:guide id="1" pos="27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66148D9-A3C8-4744-B34E-E132AFCDBBA7}"/>
              </a:ext>
            </a:extLst>
          </p:cNvPr>
          <p:cNvSpPr>
            <a:spLocks noGrp="1"/>
          </p:cNvSpPr>
          <p:nvPr>
            <p:ph type="title" hasCustomPrompt="1"/>
          </p:nvPr>
        </p:nvSpPr>
        <p:spPr>
          <a:xfrm>
            <a:off x="868062" y="1237457"/>
            <a:ext cx="7407876" cy="468275"/>
          </a:xfrm>
          <a:prstGeom prst="rect">
            <a:avLst/>
          </a:prstGeom>
        </p:spPr>
        <p:txBody>
          <a:bodyPr/>
          <a:lstStyle>
            <a:lvl1pPr>
              <a:defRPr sz="3000" b="1" cap="none" spc="0">
                <a:ln>
                  <a:noFill/>
                </a:ln>
                <a:solidFill>
                  <a:schemeClr val="bg1"/>
                </a:solidFill>
                <a:effectLst/>
                <a:latin typeface="+mn-lt"/>
              </a:defRPr>
            </a:lvl1pPr>
          </a:lstStyle>
          <a:p>
            <a:r>
              <a:rPr lang="en-US"/>
              <a:t>Presentation Title Here</a:t>
            </a:r>
          </a:p>
        </p:txBody>
      </p:sp>
      <p:sp>
        <p:nvSpPr>
          <p:cNvPr id="6" name="Content Placeholder 3">
            <a:extLst>
              <a:ext uri="{FF2B5EF4-FFF2-40B4-BE49-F238E27FC236}">
                <a16:creationId xmlns:a16="http://schemas.microsoft.com/office/drawing/2014/main" id="{736CB238-D987-F648-98CA-0C46E686694C}"/>
              </a:ext>
            </a:extLst>
          </p:cNvPr>
          <p:cNvSpPr>
            <a:spLocks noGrp="1"/>
          </p:cNvSpPr>
          <p:nvPr>
            <p:ph sz="quarter" idx="10" hasCustomPrompt="1"/>
          </p:nvPr>
        </p:nvSpPr>
        <p:spPr>
          <a:xfrm>
            <a:off x="875553" y="1731776"/>
            <a:ext cx="7407876" cy="323165"/>
          </a:xfrm>
          <a:prstGeom prst="rect">
            <a:avLst/>
          </a:prstGeom>
        </p:spPr>
        <p:txBody>
          <a:bodyPr/>
          <a:lstStyle>
            <a:lvl1pPr marL="0" indent="0">
              <a:buFontTx/>
              <a:buNone/>
              <a:defRPr b="1">
                <a:solidFill>
                  <a:schemeClr val="bg1"/>
                </a:solidFill>
              </a:defRPr>
            </a:lvl1pPr>
          </a:lstStyle>
          <a:p>
            <a:r>
              <a:rPr lang="en-US" sz="2100"/>
              <a:t>Speaker Name / Sub Title Here</a:t>
            </a:r>
          </a:p>
        </p:txBody>
      </p:sp>
    </p:spTree>
    <p:extLst>
      <p:ext uri="{BB962C8B-B14F-4D97-AF65-F5344CB8AC3E}">
        <p14:creationId xmlns:p14="http://schemas.microsoft.com/office/powerpoint/2010/main" val="22018567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084C140-BC1E-4D4B-A6D3-D71FD2AE5DA9}"/>
              </a:ext>
            </a:extLst>
          </p:cNvPr>
          <p:cNvSpPr>
            <a:spLocks noGrp="1"/>
          </p:cNvSpPr>
          <p:nvPr>
            <p:ph type="title" hasCustomPrompt="1"/>
          </p:nvPr>
        </p:nvSpPr>
        <p:spPr>
          <a:xfrm>
            <a:off x="868062" y="1237457"/>
            <a:ext cx="7407876" cy="468275"/>
          </a:xfrm>
          <a:prstGeom prst="rect">
            <a:avLst/>
          </a:prstGeom>
        </p:spPr>
        <p:txBody>
          <a:bodyPr/>
          <a:lstStyle>
            <a:lvl1pPr>
              <a:defRPr sz="3000" b="1" cap="none" spc="0">
                <a:ln>
                  <a:noFill/>
                </a:ln>
                <a:solidFill>
                  <a:schemeClr val="bg1"/>
                </a:solidFill>
                <a:effectLst/>
                <a:latin typeface="+mn-lt"/>
              </a:defRPr>
            </a:lvl1pPr>
          </a:lstStyle>
          <a:p>
            <a:r>
              <a:rPr lang="en-US"/>
              <a:t>Presentation Title Here</a:t>
            </a:r>
          </a:p>
        </p:txBody>
      </p:sp>
      <p:sp>
        <p:nvSpPr>
          <p:cNvPr id="6" name="Content Placeholder 3">
            <a:extLst>
              <a:ext uri="{FF2B5EF4-FFF2-40B4-BE49-F238E27FC236}">
                <a16:creationId xmlns:a16="http://schemas.microsoft.com/office/drawing/2014/main" id="{B2103B9B-9FCA-5B45-8FD9-A9A2F5D497FA}"/>
              </a:ext>
            </a:extLst>
          </p:cNvPr>
          <p:cNvSpPr>
            <a:spLocks noGrp="1"/>
          </p:cNvSpPr>
          <p:nvPr>
            <p:ph sz="quarter" idx="10" hasCustomPrompt="1"/>
          </p:nvPr>
        </p:nvSpPr>
        <p:spPr>
          <a:xfrm>
            <a:off x="875553" y="1731776"/>
            <a:ext cx="7407876" cy="848654"/>
          </a:xfrm>
          <a:prstGeom prst="rect">
            <a:avLst/>
          </a:prstGeom>
        </p:spPr>
        <p:txBody>
          <a:bodyPr/>
          <a:lstStyle>
            <a:lvl1pPr marL="0" indent="0">
              <a:buFontTx/>
              <a:buNone/>
              <a:defRPr b="1">
                <a:solidFill>
                  <a:srgbClr val="00CCCC"/>
                </a:solidFill>
              </a:defRPr>
            </a:lvl1pPr>
          </a:lstStyle>
          <a:p>
            <a:r>
              <a:rPr lang="en-US" sz="2100"/>
              <a:t>Speaker Name / Sub Title Here</a:t>
            </a:r>
          </a:p>
        </p:txBody>
      </p:sp>
    </p:spTree>
    <p:extLst>
      <p:ext uri="{BB962C8B-B14F-4D97-AF65-F5344CB8AC3E}">
        <p14:creationId xmlns:p14="http://schemas.microsoft.com/office/powerpoint/2010/main" val="13215387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8FF500C-F1C3-294E-8D50-11C56462F5D0}"/>
              </a:ext>
            </a:extLst>
          </p:cNvPr>
          <p:cNvSpPr>
            <a:spLocks noGrp="1"/>
          </p:cNvSpPr>
          <p:nvPr>
            <p:ph type="title" hasCustomPrompt="1"/>
          </p:nvPr>
        </p:nvSpPr>
        <p:spPr>
          <a:xfrm>
            <a:off x="868062" y="1237457"/>
            <a:ext cx="7407876" cy="468275"/>
          </a:xfrm>
          <a:prstGeom prst="rect">
            <a:avLst/>
          </a:prstGeom>
        </p:spPr>
        <p:txBody>
          <a:bodyPr/>
          <a:lstStyle>
            <a:lvl1pPr>
              <a:defRPr sz="3000" b="1" cap="none" spc="0">
                <a:ln>
                  <a:noFill/>
                </a:ln>
                <a:solidFill>
                  <a:schemeClr val="bg1"/>
                </a:solidFill>
                <a:effectLst/>
                <a:latin typeface="+mn-lt"/>
              </a:defRPr>
            </a:lvl1pPr>
          </a:lstStyle>
          <a:p>
            <a:r>
              <a:rPr lang="en-US"/>
              <a:t>Presentation Title Here</a:t>
            </a:r>
          </a:p>
        </p:txBody>
      </p:sp>
      <p:sp>
        <p:nvSpPr>
          <p:cNvPr id="5" name="Content Placeholder 3">
            <a:extLst>
              <a:ext uri="{FF2B5EF4-FFF2-40B4-BE49-F238E27FC236}">
                <a16:creationId xmlns:a16="http://schemas.microsoft.com/office/drawing/2014/main" id="{F79FFDF3-CC7E-9640-AFCA-68577D285F3F}"/>
              </a:ext>
            </a:extLst>
          </p:cNvPr>
          <p:cNvSpPr>
            <a:spLocks noGrp="1"/>
          </p:cNvSpPr>
          <p:nvPr>
            <p:ph sz="quarter" idx="10" hasCustomPrompt="1"/>
          </p:nvPr>
        </p:nvSpPr>
        <p:spPr>
          <a:xfrm>
            <a:off x="875553" y="1731776"/>
            <a:ext cx="7407876" cy="848654"/>
          </a:xfrm>
          <a:prstGeom prst="rect">
            <a:avLst/>
          </a:prstGeom>
        </p:spPr>
        <p:txBody>
          <a:bodyPr/>
          <a:lstStyle>
            <a:lvl1pPr marL="0" indent="0">
              <a:buFontTx/>
              <a:buNone/>
              <a:defRPr b="1">
                <a:solidFill>
                  <a:schemeClr val="bg1"/>
                </a:solidFill>
              </a:defRPr>
            </a:lvl1pPr>
          </a:lstStyle>
          <a:p>
            <a:r>
              <a:rPr lang="en-US" sz="2100"/>
              <a:t>Speaker Name / Sub Title Here</a:t>
            </a:r>
          </a:p>
        </p:txBody>
      </p:sp>
    </p:spTree>
    <p:extLst>
      <p:ext uri="{BB962C8B-B14F-4D97-AF65-F5344CB8AC3E}">
        <p14:creationId xmlns:p14="http://schemas.microsoft.com/office/powerpoint/2010/main" val="2628408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66148D9-A3C8-4744-B34E-E132AFCDBBA7}"/>
              </a:ext>
            </a:extLst>
          </p:cNvPr>
          <p:cNvSpPr>
            <a:spLocks noGrp="1"/>
          </p:cNvSpPr>
          <p:nvPr>
            <p:ph type="title" hasCustomPrompt="1"/>
          </p:nvPr>
        </p:nvSpPr>
        <p:spPr>
          <a:xfrm>
            <a:off x="868062" y="1237457"/>
            <a:ext cx="7407876" cy="468275"/>
          </a:xfrm>
          <a:prstGeom prst="rect">
            <a:avLst/>
          </a:prstGeom>
        </p:spPr>
        <p:txBody>
          <a:bodyPr/>
          <a:lstStyle>
            <a:lvl1pPr>
              <a:defRPr sz="3000" b="1" cap="none" spc="0">
                <a:ln>
                  <a:noFill/>
                </a:ln>
                <a:solidFill>
                  <a:schemeClr val="bg1"/>
                </a:solidFill>
                <a:effectLst/>
                <a:latin typeface="+mn-lt"/>
              </a:defRPr>
            </a:lvl1pPr>
          </a:lstStyle>
          <a:p>
            <a:r>
              <a:rPr lang="en-US"/>
              <a:t>Presentation Title Here</a:t>
            </a:r>
          </a:p>
        </p:txBody>
      </p:sp>
      <p:sp>
        <p:nvSpPr>
          <p:cNvPr id="6" name="Content Placeholder 3">
            <a:extLst>
              <a:ext uri="{FF2B5EF4-FFF2-40B4-BE49-F238E27FC236}">
                <a16:creationId xmlns:a16="http://schemas.microsoft.com/office/drawing/2014/main" id="{736CB238-D987-F648-98CA-0C46E686694C}"/>
              </a:ext>
            </a:extLst>
          </p:cNvPr>
          <p:cNvSpPr>
            <a:spLocks noGrp="1"/>
          </p:cNvSpPr>
          <p:nvPr>
            <p:ph sz="quarter" idx="10" hasCustomPrompt="1"/>
          </p:nvPr>
        </p:nvSpPr>
        <p:spPr>
          <a:xfrm>
            <a:off x="875553" y="1731776"/>
            <a:ext cx="7407876" cy="848654"/>
          </a:xfrm>
          <a:prstGeom prst="rect">
            <a:avLst/>
          </a:prstGeom>
        </p:spPr>
        <p:txBody>
          <a:bodyPr/>
          <a:lstStyle>
            <a:lvl1pPr marL="0" indent="0">
              <a:buFontTx/>
              <a:buNone/>
              <a:defRPr b="1">
                <a:solidFill>
                  <a:schemeClr val="bg1"/>
                </a:solidFill>
              </a:defRPr>
            </a:lvl1pPr>
          </a:lstStyle>
          <a:p>
            <a:r>
              <a:rPr lang="en-US" sz="2100"/>
              <a:t>Speaker Name / Sub Title Here</a:t>
            </a:r>
          </a:p>
        </p:txBody>
      </p:sp>
    </p:spTree>
    <p:extLst>
      <p:ext uri="{BB962C8B-B14F-4D97-AF65-F5344CB8AC3E}">
        <p14:creationId xmlns:p14="http://schemas.microsoft.com/office/powerpoint/2010/main" val="12632058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8624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53835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73317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9311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cknowledgement">
    <p:spTree>
      <p:nvGrpSpPr>
        <p:cNvPr id="1" name=""/>
        <p:cNvGrpSpPr/>
        <p:nvPr/>
      </p:nvGrpSpPr>
      <p:grpSpPr>
        <a:xfrm>
          <a:off x="0" y="0"/>
          <a:ext cx="0" cy="0"/>
          <a:chOff x="0" y="0"/>
          <a:chExt cx="0" cy="0"/>
        </a:xfrm>
      </p:grpSpPr>
      <p:grpSp>
        <p:nvGrpSpPr>
          <p:cNvPr id="2" name="Group 1"/>
          <p:cNvGrpSpPr/>
          <p:nvPr userDrawn="1"/>
        </p:nvGrpSpPr>
        <p:grpSpPr>
          <a:xfrm>
            <a:off x="0" y="0"/>
            <a:ext cx="9144000" cy="5143502"/>
            <a:chOff x="0" y="0"/>
            <a:chExt cx="9144000" cy="5143502"/>
          </a:xfrm>
        </p:grpSpPr>
        <p:sp>
          <p:nvSpPr>
            <p:cNvPr id="7" name="Rectangle 6">
              <a:extLst>
                <a:ext uri="{FF2B5EF4-FFF2-40B4-BE49-F238E27FC236}">
                  <a16:creationId xmlns:a16="http://schemas.microsoft.com/office/drawing/2014/main" id="{1862254B-AF2B-4BF6-AAE1-5F3EE67835E4}"/>
                </a:ext>
              </a:extLst>
            </p:cNvPr>
            <p:cNvSpPr/>
            <p:nvPr userDrawn="1"/>
          </p:nvSpPr>
          <p:spPr>
            <a:xfrm>
              <a:off x="0" y="0"/>
              <a:ext cx="9143999" cy="5137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Picture 7" descr="A close up of a logo&#10;&#10;Description automatically generated">
              <a:extLst>
                <a:ext uri="{FF2B5EF4-FFF2-40B4-BE49-F238E27FC236}">
                  <a16:creationId xmlns:a16="http://schemas.microsoft.com/office/drawing/2014/main" id="{55FD3D06-9B0B-48FD-A53A-E09BBE745F51}"/>
                </a:ext>
              </a:extLst>
            </p:cNvPr>
            <p:cNvPicPr>
              <a:picLocks noChangeAspect="1"/>
            </p:cNvPicPr>
            <p:nvPr userDrawn="1"/>
          </p:nvPicPr>
          <p:blipFill rotWithShape="1">
            <a:blip r:embed="rId2" cstate="hqprint">
              <a:alphaModFix amt="15000"/>
              <a:extLst>
                <a:ext uri="{28A0092B-C50C-407E-A947-70E740481C1C}">
                  <a14:useLocalDpi xmlns:a14="http://schemas.microsoft.com/office/drawing/2010/main"/>
                </a:ext>
              </a:extLst>
            </a:blip>
            <a:srcRect/>
            <a:stretch/>
          </p:blipFill>
          <p:spPr>
            <a:xfrm rot="16200000">
              <a:off x="5334083" y="1333584"/>
              <a:ext cx="5137894" cy="2481940"/>
            </a:xfrm>
            <a:prstGeom prst="rect">
              <a:avLst/>
            </a:prstGeom>
          </p:spPr>
        </p:pic>
        <p:grpSp>
          <p:nvGrpSpPr>
            <p:cNvPr id="12" name="Group 11"/>
            <p:cNvGrpSpPr/>
            <p:nvPr userDrawn="1"/>
          </p:nvGrpSpPr>
          <p:grpSpPr>
            <a:xfrm>
              <a:off x="0" y="4472468"/>
              <a:ext cx="9144000" cy="671034"/>
              <a:chOff x="0" y="6222317"/>
              <a:chExt cx="9144000" cy="671034"/>
            </a:xfrm>
          </p:grpSpPr>
          <p:pic>
            <p:nvPicPr>
              <p:cNvPr id="13" name="Picture 12"/>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6222317"/>
                <a:ext cx="9144000" cy="671034"/>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369D6B15-6014-442F-BE16-406F892B425D}"/>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212045" y="6361926"/>
                <a:ext cx="1667253" cy="391817"/>
              </a:xfrm>
              <a:prstGeom prst="rect">
                <a:avLst/>
              </a:prstGeom>
            </p:spPr>
          </p:pic>
        </p:grpSp>
      </p:grpSp>
    </p:spTree>
    <p:extLst>
      <p:ext uri="{BB962C8B-B14F-4D97-AF65-F5344CB8AC3E}">
        <p14:creationId xmlns:p14="http://schemas.microsoft.com/office/powerpoint/2010/main" val="25265662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0203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71"/>
            <a:ext cx="2133600" cy="273844"/>
          </a:xfrm>
          <a:prstGeom prst="rect">
            <a:avLst/>
          </a:prstGeom>
        </p:spPr>
        <p:txBody>
          <a:bodyPr/>
          <a:lstStyle/>
          <a:p>
            <a:pPr defTabSz="257175"/>
            <a:fld id="{C6B76D50-FBC8-2049-BF8E-A6EF762304D2}" type="datetimeFigureOut">
              <a:rPr lang="en-US" smtClean="0">
                <a:solidFill>
                  <a:prstClr val="black"/>
                </a:solidFill>
              </a:rPr>
              <a:pPr defTabSz="257175"/>
              <a:t>5/27/2022</a:t>
            </a:fld>
            <a:endParaRPr lang="en-US">
              <a:solidFill>
                <a:prstClr val="black"/>
              </a:solidFill>
            </a:endParaRPr>
          </a:p>
        </p:txBody>
      </p:sp>
      <p:sp>
        <p:nvSpPr>
          <p:cNvPr id="3" name="Footer Placeholder 2"/>
          <p:cNvSpPr>
            <a:spLocks noGrp="1"/>
          </p:cNvSpPr>
          <p:nvPr>
            <p:ph type="ftr" sz="quarter" idx="11"/>
          </p:nvPr>
        </p:nvSpPr>
        <p:spPr>
          <a:xfrm>
            <a:off x="3124200" y="4767271"/>
            <a:ext cx="2895600" cy="273844"/>
          </a:xfrm>
          <a:prstGeom prst="rect">
            <a:avLst/>
          </a:prstGeom>
        </p:spPr>
        <p:txBody>
          <a:bodyPr/>
          <a:lstStyle/>
          <a:p>
            <a:pPr defTabSz="257175"/>
            <a:endParaRPr lang="en-US">
              <a:solidFill>
                <a:prstClr val="black"/>
              </a:solidFill>
            </a:endParaRPr>
          </a:p>
        </p:txBody>
      </p:sp>
      <p:sp>
        <p:nvSpPr>
          <p:cNvPr id="4" name="Slide Number Placeholder 3"/>
          <p:cNvSpPr>
            <a:spLocks noGrp="1"/>
          </p:cNvSpPr>
          <p:nvPr>
            <p:ph type="sldNum" sz="quarter" idx="12"/>
          </p:nvPr>
        </p:nvSpPr>
        <p:spPr>
          <a:xfrm>
            <a:off x="6553200" y="4767271"/>
            <a:ext cx="2133600" cy="273844"/>
          </a:xfrm>
          <a:prstGeom prst="rect">
            <a:avLst/>
          </a:prstGeom>
        </p:spPr>
        <p:txBody>
          <a:bodyPr/>
          <a:lstStyle/>
          <a:p>
            <a:pPr defTabSz="257175"/>
            <a:fld id="{D8CF7E3A-D0FB-304C-8304-C56E17CC3BF0}" type="slidenum">
              <a:rPr lang="en-US" smtClean="0">
                <a:solidFill>
                  <a:prstClr val="black"/>
                </a:solidFill>
              </a:rPr>
              <a:pPr defTabSz="257175"/>
              <a:t>‹#›</a:t>
            </a:fld>
            <a:endParaRPr lang="en-US">
              <a:solidFill>
                <a:prstClr val="black"/>
              </a:solidFill>
            </a:endParaRPr>
          </a:p>
        </p:txBody>
      </p:sp>
    </p:spTree>
    <p:extLst>
      <p:ext uri="{BB962C8B-B14F-4D97-AF65-F5344CB8AC3E}">
        <p14:creationId xmlns:p14="http://schemas.microsoft.com/office/powerpoint/2010/main" val="35891714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Full image 4">
    <p:spTree>
      <p:nvGrpSpPr>
        <p:cNvPr id="1" name=""/>
        <p:cNvGrpSpPr/>
        <p:nvPr/>
      </p:nvGrpSpPr>
      <p:grpSpPr>
        <a:xfrm>
          <a:off x="0" y="0"/>
          <a:ext cx="0" cy="0"/>
          <a:chOff x="0" y="0"/>
          <a:chExt cx="0" cy="0"/>
        </a:xfrm>
      </p:grpSpPr>
      <p:pic>
        <p:nvPicPr>
          <p:cNvPr id="6" name="Picture 5" descr="A picture containing reef, sitting, colorful, surrounded&#10;&#10;Description automatically generated">
            <a:extLst>
              <a:ext uri="{FF2B5EF4-FFF2-40B4-BE49-F238E27FC236}">
                <a16:creationId xmlns:a16="http://schemas.microsoft.com/office/drawing/2014/main" id="{514C927C-85B5-554E-8C31-D01E45F4BE1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9144000" cy="5143501"/>
          </a:xfrm>
          <a:prstGeom prst="rect">
            <a:avLst/>
          </a:prstGeom>
        </p:spPr>
      </p:pic>
    </p:spTree>
    <p:extLst>
      <p:ext uri="{BB962C8B-B14F-4D97-AF65-F5344CB8AC3E}">
        <p14:creationId xmlns:p14="http://schemas.microsoft.com/office/powerpoint/2010/main" val="35458481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endParaRPr lang="en-AU"/>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8B1FE507-2FA1-48B8-9D38-EE6D8CEE828F}" type="datetimeFigureOut">
              <a:rPr lang="en-AU" smtClean="0">
                <a:solidFill>
                  <a:prstClr val="black"/>
                </a:solidFill>
              </a:rPr>
              <a:pPr/>
              <a:t>27/05/2022</a:t>
            </a:fld>
            <a:endParaRPr lang="en-AU">
              <a:solidFill>
                <a:prstClr val="black"/>
              </a:solidFill>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AU">
              <a:solidFill>
                <a:prstClr val="black"/>
              </a:solidFill>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3F0D0187-6EF0-494F-AB7C-E6895A085431}" type="slidenum">
              <a:rPr lang="en-AU" smtClean="0">
                <a:solidFill>
                  <a:prstClr val="black"/>
                </a:solidFill>
              </a:rPr>
              <a:pPr/>
              <a:t>‹#›</a:t>
            </a:fld>
            <a:endParaRPr lang="en-AU">
              <a:solidFill>
                <a:prstClr val="black"/>
              </a:solidFill>
            </a:endParaRPr>
          </a:p>
        </p:txBody>
      </p:sp>
    </p:spTree>
    <p:extLst>
      <p:ext uri="{BB962C8B-B14F-4D97-AF65-F5344CB8AC3E}">
        <p14:creationId xmlns:p14="http://schemas.microsoft.com/office/powerpoint/2010/main" val="8663823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04793"/>
            <a:ext cx="3008313" cy="871538"/>
          </a:xfrm>
        </p:spPr>
        <p:txBody>
          <a:bodyPr anchor="b"/>
          <a:lstStyle>
            <a:lvl1pPr algn="l">
              <a:defRPr sz="1500" b="1"/>
            </a:lvl1pPr>
          </a:lstStyle>
          <a:p>
            <a:r>
              <a:rPr lang="en-AU"/>
              <a:t>Click to edit Master title style</a:t>
            </a:r>
            <a:endParaRPr lang="en-US"/>
          </a:p>
        </p:txBody>
      </p:sp>
      <p:sp>
        <p:nvSpPr>
          <p:cNvPr id="3" name="Content Placeholder 2"/>
          <p:cNvSpPr>
            <a:spLocks noGrp="1"/>
          </p:cNvSpPr>
          <p:nvPr>
            <p:ph idx="1"/>
          </p:nvPr>
        </p:nvSpPr>
        <p:spPr>
          <a:xfrm>
            <a:off x="3575052" y="204796"/>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457211" y="1076328"/>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AU"/>
              <a:t>Click to edit Master text styles</a:t>
            </a:r>
          </a:p>
        </p:txBody>
      </p:sp>
      <p:sp>
        <p:nvSpPr>
          <p:cNvPr id="5" name="Date Placeholder 4"/>
          <p:cNvSpPr>
            <a:spLocks noGrp="1"/>
          </p:cNvSpPr>
          <p:nvPr>
            <p:ph type="dt" sz="half" idx="10"/>
          </p:nvPr>
        </p:nvSpPr>
        <p:spPr>
          <a:xfrm>
            <a:off x="457200" y="4767270"/>
            <a:ext cx="2133600" cy="273844"/>
          </a:xfrm>
          <a:prstGeom prst="rect">
            <a:avLst/>
          </a:prstGeom>
        </p:spPr>
        <p:txBody>
          <a:bodyPr/>
          <a:lstStyle/>
          <a:p>
            <a:pPr defTabSz="342900"/>
            <a:fld id="{C6B76D50-FBC8-2049-BF8E-A6EF762304D2}" type="datetimeFigureOut">
              <a:rPr lang="en-US" smtClean="0">
                <a:solidFill>
                  <a:prstClr val="black"/>
                </a:solidFill>
              </a:rPr>
              <a:pPr defTabSz="342900"/>
              <a:t>5/27/2022</a:t>
            </a:fld>
            <a:endParaRPr lang="en-US">
              <a:solidFill>
                <a:prstClr val="black"/>
              </a:solidFill>
            </a:endParaRPr>
          </a:p>
        </p:txBody>
      </p:sp>
      <p:sp>
        <p:nvSpPr>
          <p:cNvPr id="6" name="Footer Placeholder 5"/>
          <p:cNvSpPr>
            <a:spLocks noGrp="1"/>
          </p:cNvSpPr>
          <p:nvPr>
            <p:ph type="ftr" sz="quarter" idx="11"/>
          </p:nvPr>
        </p:nvSpPr>
        <p:spPr>
          <a:xfrm>
            <a:off x="3124200" y="4767270"/>
            <a:ext cx="2895600" cy="273844"/>
          </a:xfrm>
          <a:prstGeom prst="rect">
            <a:avLst/>
          </a:prstGeom>
        </p:spPr>
        <p:txBody>
          <a:bodyPr/>
          <a:lstStyle/>
          <a:p>
            <a:pPr defTabSz="342900"/>
            <a:endParaRPr lang="en-US">
              <a:solidFill>
                <a:prstClr val="black"/>
              </a:solidFill>
            </a:endParaRPr>
          </a:p>
        </p:txBody>
      </p:sp>
      <p:sp>
        <p:nvSpPr>
          <p:cNvPr id="7" name="Slide Number Placeholder 6"/>
          <p:cNvSpPr>
            <a:spLocks noGrp="1"/>
          </p:cNvSpPr>
          <p:nvPr>
            <p:ph type="sldNum" sz="quarter" idx="12"/>
          </p:nvPr>
        </p:nvSpPr>
        <p:spPr>
          <a:xfrm>
            <a:off x="6553200" y="4767270"/>
            <a:ext cx="2133600" cy="273844"/>
          </a:xfrm>
          <a:prstGeom prst="rect">
            <a:avLst/>
          </a:prstGeom>
        </p:spPr>
        <p:txBody>
          <a:bodyPr/>
          <a:lstStyle/>
          <a:p>
            <a:pPr defTabSz="342900"/>
            <a:fld id="{D8CF7E3A-D0FB-304C-8304-C56E17CC3BF0}" type="slidenum">
              <a:rPr lang="en-US" smtClean="0">
                <a:solidFill>
                  <a:prstClr val="black"/>
                </a:solidFill>
              </a:rPr>
              <a:pPr defTabSz="342900"/>
              <a:t>‹#›</a:t>
            </a:fld>
            <a:endParaRPr lang="en-US">
              <a:solidFill>
                <a:prstClr val="black"/>
              </a:solidFill>
            </a:endParaRPr>
          </a:p>
        </p:txBody>
      </p:sp>
    </p:spTree>
    <p:extLst>
      <p:ext uri="{BB962C8B-B14F-4D97-AF65-F5344CB8AC3E}">
        <p14:creationId xmlns:p14="http://schemas.microsoft.com/office/powerpoint/2010/main" val="7303719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57249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Generic – Text">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258889" y="411163"/>
            <a:ext cx="7381875" cy="435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05188" cy="5143500"/>
          </a:xfrm>
          <a:prstGeom prst="rect">
            <a:avLst/>
          </a:prstGeom>
          <a:gradFill>
            <a:gsLst>
              <a:gs pos="40000">
                <a:srgbClr val="005B9E">
                  <a:lumMod val="100000"/>
                </a:srgbClr>
              </a:gs>
              <a:gs pos="100000">
                <a:srgbClr val="00A3DE"/>
              </a:gs>
            </a:gsLst>
            <a:lin ang="5400000" scaled="0"/>
          </a:gradFill>
        </p:spPr>
      </p:pic>
      <p:sp>
        <p:nvSpPr>
          <p:cNvPr id="7" name="TextBox 6"/>
          <p:cNvSpPr txBox="1"/>
          <p:nvPr userDrawn="1"/>
        </p:nvSpPr>
        <p:spPr>
          <a:xfrm>
            <a:off x="0" y="2239201"/>
            <a:ext cx="905188" cy="2528063"/>
          </a:xfrm>
          <a:prstGeom prst="rect">
            <a:avLst/>
          </a:prstGeom>
          <a:noFill/>
        </p:spPr>
        <p:txBody>
          <a:bodyPr vert="vert" wrap="square" lIns="0" tIns="0" rIns="0" bIns="0" rtlCol="0" anchor="ctr" anchorCtr="0">
            <a:noAutofit/>
          </a:bodyPr>
          <a:lstStyle/>
          <a:p>
            <a:pPr algn="r"/>
            <a:r>
              <a:rPr lang="en-US" sz="750" b="1" i="0" kern="1200">
                <a:solidFill>
                  <a:schemeClr val="bg1"/>
                </a:solidFill>
                <a:effectLst/>
                <a:latin typeface="Helvetica" charset="0"/>
                <a:ea typeface="Helvetica" charset="0"/>
                <a:cs typeface="Helvetica" charset="0"/>
              </a:rPr>
              <a:t>AIMS: Australia’s tropical marine research agency.</a:t>
            </a:r>
          </a:p>
        </p:txBody>
      </p:sp>
      <p:pic>
        <p:nvPicPr>
          <p:cNvPr id="8" name="Picture 7"/>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44176" y="411163"/>
            <a:ext cx="637501" cy="743918"/>
          </a:xfrm>
          <a:prstGeom prst="rect">
            <a:avLst/>
          </a:prstGeom>
        </p:spPr>
      </p:pic>
    </p:spTree>
    <p:extLst>
      <p:ext uri="{BB962C8B-B14F-4D97-AF65-F5344CB8AC3E}">
        <p14:creationId xmlns:p14="http://schemas.microsoft.com/office/powerpoint/2010/main" val="37016246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rategy - Plain">
    <p:spTree>
      <p:nvGrpSpPr>
        <p:cNvPr id="1" name=""/>
        <p:cNvGrpSpPr/>
        <p:nvPr/>
      </p:nvGrpSpPr>
      <p:grpSpPr>
        <a:xfrm>
          <a:off x="0" y="0"/>
          <a:ext cx="0" cy="0"/>
          <a:chOff x="0" y="0"/>
          <a:chExt cx="0" cy="0"/>
        </a:xfrm>
      </p:grpSpPr>
      <p:sp>
        <p:nvSpPr>
          <p:cNvPr id="3" name="Title 2"/>
          <p:cNvSpPr>
            <a:spLocks noGrp="1"/>
          </p:cNvSpPr>
          <p:nvPr>
            <p:ph type="title"/>
          </p:nvPr>
        </p:nvSpPr>
        <p:spPr>
          <a:xfrm>
            <a:off x="900113" y="412750"/>
            <a:ext cx="1808797" cy="553998"/>
          </a:xfrm>
        </p:spPr>
        <p:txBody>
          <a:bodyPr/>
          <a:lstStyle>
            <a:lvl1pPr marL="0">
              <a:lnSpc>
                <a:spcPct val="100000"/>
              </a:lnSpc>
              <a:defRPr sz="1800"/>
            </a:lvl1pPr>
          </a:lstStyle>
          <a:p>
            <a:r>
              <a:rPr lang="en-US" dirty="0"/>
              <a:t>Click to edit Master title style</a:t>
            </a:r>
          </a:p>
        </p:txBody>
      </p:sp>
      <p:sp>
        <p:nvSpPr>
          <p:cNvPr id="4" name="Text Placeholder 3"/>
          <p:cNvSpPr>
            <a:spLocks noGrp="1"/>
          </p:cNvSpPr>
          <p:nvPr>
            <p:ph type="body" sz="quarter" idx="10"/>
          </p:nvPr>
        </p:nvSpPr>
        <p:spPr>
          <a:xfrm>
            <a:off x="3419475" y="1311275"/>
            <a:ext cx="5221288" cy="3313113"/>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439125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trategy – Prelims">
    <p:spTree>
      <p:nvGrpSpPr>
        <p:cNvPr id="1" name=""/>
        <p:cNvGrpSpPr/>
        <p:nvPr/>
      </p:nvGrpSpPr>
      <p:grpSpPr>
        <a:xfrm>
          <a:off x="0" y="0"/>
          <a:ext cx="0" cy="0"/>
          <a:chOff x="0" y="0"/>
          <a:chExt cx="0" cy="0"/>
        </a:xfrm>
      </p:grpSpPr>
      <p:sp>
        <p:nvSpPr>
          <p:cNvPr id="5" name="Rectangle 4"/>
          <p:cNvSpPr/>
          <p:nvPr userDrawn="1"/>
        </p:nvSpPr>
        <p:spPr>
          <a:xfrm>
            <a:off x="536575" y="0"/>
            <a:ext cx="2520000" cy="5143500"/>
          </a:xfrm>
          <a:prstGeom prst="rect">
            <a:avLst/>
          </a:prstGeom>
          <a:solidFill>
            <a:srgbClr val="00A3DE"/>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288000" rIns="180000" bIns="360000" rtlCol="0" anchor="t" anchorCtr="0"/>
          <a:lstStyle/>
          <a:p>
            <a:pPr algn="ctr"/>
            <a:endParaRPr lang="en-US">
              <a:solidFill>
                <a:srgbClr val="00A3DE"/>
              </a:solidFill>
            </a:endParaRPr>
          </a:p>
        </p:txBody>
      </p:sp>
      <p:sp>
        <p:nvSpPr>
          <p:cNvPr id="4" name="Title 3"/>
          <p:cNvSpPr>
            <a:spLocks noGrp="1"/>
          </p:cNvSpPr>
          <p:nvPr>
            <p:ph type="title"/>
          </p:nvPr>
        </p:nvSpPr>
        <p:spPr/>
        <p:txBody>
          <a:bodyPr/>
          <a:lstStyle/>
          <a:p>
            <a:r>
              <a:rPr lang="en-US"/>
              <a:t>Click to edit Master title style</a:t>
            </a:r>
          </a:p>
        </p:txBody>
      </p:sp>
      <p:sp>
        <p:nvSpPr>
          <p:cNvPr id="8" name="Text Placeholder 7"/>
          <p:cNvSpPr>
            <a:spLocks noGrp="1"/>
          </p:cNvSpPr>
          <p:nvPr>
            <p:ph type="body" sz="quarter" idx="10"/>
          </p:nvPr>
        </p:nvSpPr>
        <p:spPr>
          <a:xfrm>
            <a:off x="3419475" y="1311275"/>
            <a:ext cx="5221288" cy="3313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57228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trategy – Impact">
    <p:spTree>
      <p:nvGrpSpPr>
        <p:cNvPr id="1" name=""/>
        <p:cNvGrpSpPr/>
        <p:nvPr/>
      </p:nvGrpSpPr>
      <p:grpSpPr>
        <a:xfrm>
          <a:off x="0" y="0"/>
          <a:ext cx="0" cy="0"/>
          <a:chOff x="0" y="0"/>
          <a:chExt cx="0" cy="0"/>
        </a:xfrm>
      </p:grpSpPr>
      <p:sp>
        <p:nvSpPr>
          <p:cNvPr id="6" name="Rectangle 5"/>
          <p:cNvSpPr/>
          <p:nvPr userDrawn="1"/>
        </p:nvSpPr>
        <p:spPr>
          <a:xfrm>
            <a:off x="536575" y="0"/>
            <a:ext cx="2520000" cy="5143500"/>
          </a:xfrm>
          <a:prstGeom prst="rect">
            <a:avLst/>
          </a:prstGeom>
          <a:solidFill>
            <a:srgbClr val="00A3DE"/>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288000" rIns="180000" bIns="360000" rtlCol="0" anchor="t" anchorCtr="0"/>
          <a:lstStyle/>
          <a:p>
            <a:pPr algn="ctr"/>
            <a:endParaRPr lang="en-US">
              <a:solidFill>
                <a:srgbClr val="00A3DE"/>
              </a:solidFill>
            </a:endParaRPr>
          </a:p>
        </p:txBody>
      </p:sp>
      <p:sp>
        <p:nvSpPr>
          <p:cNvPr id="5" name="Title 4"/>
          <p:cNvSpPr>
            <a:spLocks noGrp="1"/>
          </p:cNvSpPr>
          <p:nvPr>
            <p:ph type="title"/>
          </p:nvPr>
        </p:nvSpPr>
        <p:spPr/>
        <p:txBody>
          <a:bodyPr/>
          <a:lstStyle/>
          <a:p>
            <a:r>
              <a:rPr lang="en-US"/>
              <a:t>Click to edit Master title style</a:t>
            </a:r>
          </a:p>
        </p:txBody>
      </p:sp>
      <p:sp>
        <p:nvSpPr>
          <p:cNvPr id="8" name="Text Placeholder 7"/>
          <p:cNvSpPr>
            <a:spLocks noGrp="1"/>
          </p:cNvSpPr>
          <p:nvPr>
            <p:ph type="body" sz="quarter" idx="10"/>
          </p:nvPr>
        </p:nvSpPr>
        <p:spPr>
          <a:xfrm>
            <a:off x="3419475" y="1311275"/>
            <a:ext cx="5221288" cy="3313113"/>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607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1">
    <p:spTree>
      <p:nvGrpSpPr>
        <p:cNvPr id="1" name=""/>
        <p:cNvGrpSpPr/>
        <p:nvPr/>
      </p:nvGrpSpPr>
      <p:grpSpPr>
        <a:xfrm>
          <a:off x="0" y="0"/>
          <a:ext cx="0" cy="0"/>
          <a:chOff x="0" y="0"/>
          <a:chExt cx="0" cy="0"/>
        </a:xfrm>
      </p:grpSpPr>
      <p:grpSp>
        <p:nvGrpSpPr>
          <p:cNvPr id="2" name="Group 1"/>
          <p:cNvGrpSpPr/>
          <p:nvPr userDrawn="1"/>
        </p:nvGrpSpPr>
        <p:grpSpPr>
          <a:xfrm>
            <a:off x="1" y="0"/>
            <a:ext cx="9143999" cy="5143501"/>
            <a:chOff x="1" y="0"/>
            <a:chExt cx="9143999" cy="5143501"/>
          </a:xfrm>
        </p:grpSpPr>
        <p:grpSp>
          <p:nvGrpSpPr>
            <p:cNvPr id="4" name="Group 3">
              <a:extLst>
                <a:ext uri="{FF2B5EF4-FFF2-40B4-BE49-F238E27FC236}">
                  <a16:creationId xmlns:a16="http://schemas.microsoft.com/office/drawing/2014/main" id="{4E6AE4DD-2FB9-4FAC-A6D5-B997BD7015DB}"/>
                </a:ext>
              </a:extLst>
            </p:cNvPr>
            <p:cNvGrpSpPr/>
            <p:nvPr userDrawn="1"/>
          </p:nvGrpSpPr>
          <p:grpSpPr>
            <a:xfrm>
              <a:off x="1" y="0"/>
              <a:ext cx="9143999" cy="5143501"/>
              <a:chOff x="1" y="0"/>
              <a:chExt cx="9143999" cy="5143501"/>
            </a:xfrm>
          </p:grpSpPr>
          <p:sp>
            <p:nvSpPr>
              <p:cNvPr id="3" name="Rectangle 2">
                <a:extLst>
                  <a:ext uri="{FF2B5EF4-FFF2-40B4-BE49-F238E27FC236}">
                    <a16:creationId xmlns:a16="http://schemas.microsoft.com/office/drawing/2014/main" id="{6E25E841-5213-4158-A54C-F51574C3A053}"/>
                  </a:ext>
                </a:extLst>
              </p:cNvPr>
              <p:cNvSpPr/>
              <p:nvPr userDrawn="1"/>
            </p:nvSpPr>
            <p:spPr>
              <a:xfrm>
                <a:off x="1" y="0"/>
                <a:ext cx="9143999" cy="5143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8" name="Picture 17" descr="A close up of a logo&#10;&#10;Description automatically generated">
                <a:extLst>
                  <a:ext uri="{FF2B5EF4-FFF2-40B4-BE49-F238E27FC236}">
                    <a16:creationId xmlns:a16="http://schemas.microsoft.com/office/drawing/2014/main" id="{A5AE79C2-A556-4F60-A67F-8347A80B8380}"/>
                  </a:ext>
                </a:extLst>
              </p:cNvPr>
              <p:cNvPicPr>
                <a:picLocks noChangeAspect="1"/>
              </p:cNvPicPr>
              <p:nvPr/>
            </p:nvPicPr>
            <p:blipFill rotWithShape="1">
              <a:blip r:embed="rId2" cstate="hqprint">
                <a:alphaModFix amt="15000"/>
                <a:extLst>
                  <a:ext uri="{28A0092B-C50C-407E-A947-70E740481C1C}">
                    <a14:useLocalDpi xmlns:a14="http://schemas.microsoft.com/office/drawing/2010/main"/>
                  </a:ext>
                </a:extLst>
              </a:blip>
              <a:srcRect/>
              <a:stretch/>
            </p:blipFill>
            <p:spPr>
              <a:xfrm rot="16200000">
                <a:off x="5334083" y="1327977"/>
                <a:ext cx="5137894" cy="2481940"/>
              </a:xfrm>
              <a:prstGeom prst="rect">
                <a:avLst/>
              </a:prstGeom>
            </p:spPr>
          </p:pic>
        </p:grpSp>
        <p:grpSp>
          <p:nvGrpSpPr>
            <p:cNvPr id="14" name="Group 13"/>
            <p:cNvGrpSpPr/>
            <p:nvPr userDrawn="1"/>
          </p:nvGrpSpPr>
          <p:grpSpPr>
            <a:xfrm>
              <a:off x="2" y="0"/>
              <a:ext cx="1673812" cy="5137894"/>
              <a:chOff x="0" y="0"/>
              <a:chExt cx="2234184" cy="6858000"/>
            </a:xfrm>
          </p:grpSpPr>
          <p:pic>
            <p:nvPicPr>
              <p:cNvPr id="15" name="Picture 14"/>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0" y="0"/>
                <a:ext cx="2234184" cy="6858000"/>
              </a:xfrm>
              <a:prstGeom prst="rect">
                <a:avLst/>
              </a:prstGeom>
            </p:spPr>
          </p:pic>
          <p:pic>
            <p:nvPicPr>
              <p:cNvPr id="16" name="Picture 15"/>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262257" y="243241"/>
                <a:ext cx="882460" cy="1084627"/>
              </a:xfrm>
              <a:prstGeom prst="rect">
                <a:avLst/>
              </a:prstGeom>
            </p:spPr>
          </p:pic>
        </p:grpSp>
      </p:grpSp>
      <p:sp>
        <p:nvSpPr>
          <p:cNvPr id="22" name="Title 1"/>
          <p:cNvSpPr>
            <a:spLocks noGrp="1"/>
          </p:cNvSpPr>
          <p:nvPr>
            <p:ph type="title"/>
          </p:nvPr>
        </p:nvSpPr>
        <p:spPr>
          <a:xfrm>
            <a:off x="1522034" y="224175"/>
            <a:ext cx="7380000" cy="1256563"/>
          </a:xfrm>
        </p:spPr>
        <p:txBody>
          <a:bodyPr/>
          <a:lstStyle>
            <a:lvl1pPr algn="ctr">
              <a:defRPr b="1">
                <a:solidFill>
                  <a:srgbClr val="005B9E"/>
                </a:solidFill>
              </a:defRPr>
            </a:lvl1pPr>
          </a:lstStyle>
          <a:p>
            <a:r>
              <a:rPr lang="en-US" dirty="0"/>
              <a:t>Click to edit Master title style</a:t>
            </a:r>
          </a:p>
        </p:txBody>
      </p:sp>
      <p:sp>
        <p:nvSpPr>
          <p:cNvPr id="23" name="Content Placeholder 2"/>
          <p:cNvSpPr>
            <a:spLocks noGrp="1"/>
          </p:cNvSpPr>
          <p:nvPr>
            <p:ph idx="1"/>
          </p:nvPr>
        </p:nvSpPr>
        <p:spPr>
          <a:xfrm>
            <a:off x="1522034" y="1501137"/>
            <a:ext cx="7380000" cy="3224245"/>
          </a:xfrm>
        </p:spPr>
        <p:txBody>
          <a:bodyPr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Date Placeholder 3"/>
          <p:cNvSpPr>
            <a:spLocks noGrp="1"/>
          </p:cNvSpPr>
          <p:nvPr>
            <p:ph type="dt" sz="half" idx="10"/>
          </p:nvPr>
        </p:nvSpPr>
        <p:spPr>
          <a:xfrm>
            <a:off x="7358031" y="4744547"/>
            <a:ext cx="1106016" cy="283369"/>
          </a:xfrm>
        </p:spPr>
        <p:txBody>
          <a:bodyPr/>
          <a:lstStyle/>
          <a:p>
            <a:fld id="{B61BEF0D-F0BB-DE4B-95CE-6DB70DBA9567}" type="datetimeFigureOut">
              <a:rPr lang="en-US" dirty="0"/>
              <a:pPr/>
              <a:t>5/27/2022</a:t>
            </a:fld>
            <a:endParaRPr lang="en-US" dirty="0"/>
          </a:p>
        </p:txBody>
      </p:sp>
      <p:sp>
        <p:nvSpPr>
          <p:cNvPr id="25" name="Footer Placeholder 4"/>
          <p:cNvSpPr>
            <a:spLocks noGrp="1"/>
          </p:cNvSpPr>
          <p:nvPr>
            <p:ph type="ftr" sz="quarter" idx="11"/>
          </p:nvPr>
        </p:nvSpPr>
        <p:spPr>
          <a:xfrm>
            <a:off x="1522034" y="4744547"/>
            <a:ext cx="5769569" cy="283369"/>
          </a:xfrm>
        </p:spPr>
        <p:txBody>
          <a:bodyPr/>
          <a:lstStyle/>
          <a:p>
            <a:endParaRPr lang="en-US" dirty="0"/>
          </a:p>
        </p:txBody>
      </p:sp>
      <p:sp>
        <p:nvSpPr>
          <p:cNvPr id="26" name="Slide Number Placeholder 5"/>
          <p:cNvSpPr>
            <a:spLocks noGrp="1"/>
          </p:cNvSpPr>
          <p:nvPr>
            <p:ph type="sldNum" sz="quarter" idx="12"/>
          </p:nvPr>
        </p:nvSpPr>
        <p:spPr>
          <a:xfrm>
            <a:off x="8527118" y="4744547"/>
            <a:ext cx="380952" cy="283369"/>
          </a:xfrm>
        </p:spPr>
        <p:txBody>
          <a:bodyPr/>
          <a:lstStyle/>
          <a:p>
            <a:fld id="{D57F1E4F-1CFF-5643-939E-217C01CDF565}" type="slidenum">
              <a:rPr lang="en-US" dirty="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trategy – Target">
    <p:bg>
      <p:bgPr>
        <a:solidFill>
          <a:srgbClr val="005B9E"/>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19475" y="412750"/>
            <a:ext cx="5355336" cy="88392"/>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19475" y="3953828"/>
            <a:ext cx="5355336" cy="670560"/>
          </a:xfrm>
          <a:prstGeom prst="rect">
            <a:avLst/>
          </a:prstGeom>
        </p:spPr>
      </p:pic>
      <p:sp>
        <p:nvSpPr>
          <p:cNvPr id="7" name="Rectangle 6"/>
          <p:cNvSpPr/>
          <p:nvPr userDrawn="1"/>
        </p:nvSpPr>
        <p:spPr>
          <a:xfrm>
            <a:off x="536575" y="0"/>
            <a:ext cx="2520000" cy="5143500"/>
          </a:xfrm>
          <a:prstGeom prst="rect">
            <a:avLst/>
          </a:prstGeom>
          <a:solidFill>
            <a:srgbClr val="00A3DE"/>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288000" rIns="180000" bIns="360000" rtlCol="0" anchor="t" anchorCtr="0"/>
          <a:lstStyle/>
          <a:p>
            <a:pPr algn="ctr"/>
            <a:endParaRPr lang="en-US">
              <a:solidFill>
                <a:srgbClr val="00A3DE"/>
              </a:solidFill>
            </a:endParaRPr>
          </a:p>
        </p:txBody>
      </p:sp>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36626" y="0"/>
            <a:ext cx="2519949" cy="5143500"/>
          </a:xfrm>
          <a:prstGeom prst="rect">
            <a:avLst/>
          </a:prstGeom>
        </p:spPr>
      </p:pic>
      <p:sp>
        <p:nvSpPr>
          <p:cNvPr id="6" name="Text Placeholder 5"/>
          <p:cNvSpPr>
            <a:spLocks noGrp="1"/>
          </p:cNvSpPr>
          <p:nvPr>
            <p:ph type="body" sz="quarter" idx="10"/>
          </p:nvPr>
        </p:nvSpPr>
        <p:spPr>
          <a:xfrm>
            <a:off x="3419475" y="1311275"/>
            <a:ext cx="5221288" cy="33131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3808540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trategy – Bac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448" y="0"/>
            <a:ext cx="6139162" cy="5143500"/>
          </a:xfrm>
          <a:prstGeom prst="rect">
            <a:avLst/>
          </a:prstGeom>
          <a:solidFill>
            <a:srgbClr val="88B98A"/>
          </a:solidFill>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84714" y="0"/>
            <a:ext cx="3059286" cy="5143500"/>
          </a:xfrm>
          <a:prstGeom prst="rect">
            <a:avLst/>
          </a:prstGeom>
        </p:spPr>
      </p:pic>
      <p:sp>
        <p:nvSpPr>
          <p:cNvPr id="2" name="Title 1"/>
          <p:cNvSpPr>
            <a:spLocks noGrp="1"/>
          </p:cNvSpPr>
          <p:nvPr>
            <p:ph type="title"/>
          </p:nvPr>
        </p:nvSpPr>
        <p:spPr>
          <a:xfrm>
            <a:off x="900113" y="3363473"/>
            <a:ext cx="1808797" cy="523220"/>
          </a:xfrm>
        </p:spPr>
        <p:txBody>
          <a:bodyPr/>
          <a:lstStyle/>
          <a:p>
            <a:r>
              <a:rPr lang="en-US"/>
              <a:t>Click to edit Master title style</a:t>
            </a:r>
          </a:p>
        </p:txBody>
      </p:sp>
    </p:spTree>
    <p:extLst>
      <p:ext uri="{BB962C8B-B14F-4D97-AF65-F5344CB8AC3E}">
        <p14:creationId xmlns:p14="http://schemas.microsoft.com/office/powerpoint/2010/main" val="15314656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Generic – Cover">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3059112" cy="5144264"/>
          </a:xfrm>
          <a:prstGeom prst="rect">
            <a:avLst/>
          </a:prstGeom>
          <a:gradFill>
            <a:gsLst>
              <a:gs pos="40000">
                <a:srgbClr val="005B9E">
                  <a:lumMod val="100000"/>
                </a:srgbClr>
              </a:gs>
              <a:gs pos="100000">
                <a:srgbClr val="00A3DE"/>
              </a:gs>
            </a:gsLst>
            <a:lin ang="5400000" scaled="0"/>
          </a:gradFill>
        </p:spPr>
      </p:pic>
      <p:sp>
        <p:nvSpPr>
          <p:cNvPr id="2" name="Title 1"/>
          <p:cNvSpPr>
            <a:spLocks noGrp="1"/>
          </p:cNvSpPr>
          <p:nvPr>
            <p:ph type="title"/>
          </p:nvPr>
        </p:nvSpPr>
        <p:spPr>
          <a:xfrm>
            <a:off x="431800" y="2570797"/>
            <a:ext cx="2196200" cy="1477328"/>
          </a:xfrm>
          <a:prstGeom prst="rect">
            <a:avLst/>
          </a:prstGeom>
        </p:spPr>
        <p:txBody>
          <a:bodyPr lIns="0" tIns="0" rIns="0" bIns="0" anchor="b" anchorCtr="0">
            <a:noAutofit/>
          </a:bodyPr>
          <a:lstStyle>
            <a:lvl1pPr>
              <a:defRPr sz="3200" b="1" i="0" baseline="0">
                <a:solidFill>
                  <a:schemeClr val="bg1"/>
                </a:solidFill>
                <a:latin typeface="Calibri" charset="0"/>
                <a:ea typeface="Calibri" charset="0"/>
                <a:cs typeface="Calibri" charset="0"/>
              </a:defRPr>
            </a:lvl1pPr>
          </a:lstStyle>
          <a:p>
            <a:r>
              <a:rPr lang="en-US" dirty="0"/>
              <a:t>Click to edit Master title style</a:t>
            </a:r>
          </a:p>
        </p:txBody>
      </p:sp>
      <p:sp>
        <p:nvSpPr>
          <p:cNvPr id="4" name="Text Placeholder 3"/>
          <p:cNvSpPr>
            <a:spLocks noGrp="1"/>
          </p:cNvSpPr>
          <p:nvPr>
            <p:ph type="body" sz="quarter" idx="10"/>
          </p:nvPr>
        </p:nvSpPr>
        <p:spPr>
          <a:xfrm>
            <a:off x="3419475" y="411163"/>
            <a:ext cx="5221288" cy="43561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1254" y="108762"/>
            <a:ext cx="2879059" cy="1158438"/>
          </a:xfrm>
          <a:prstGeom prst="rect">
            <a:avLst/>
          </a:prstGeom>
        </p:spPr>
      </p:pic>
      <p:sp>
        <p:nvSpPr>
          <p:cNvPr id="8" name="TextBox 7"/>
          <p:cNvSpPr txBox="1"/>
          <p:nvPr userDrawn="1"/>
        </p:nvSpPr>
        <p:spPr>
          <a:xfrm>
            <a:off x="0" y="4408489"/>
            <a:ext cx="3059113" cy="358774"/>
          </a:xfrm>
          <a:prstGeom prst="rect">
            <a:avLst/>
          </a:prstGeom>
          <a:solidFill>
            <a:srgbClr val="005B9E"/>
          </a:solidFill>
        </p:spPr>
        <p:txBody>
          <a:bodyPr wrap="square" lIns="450000" tIns="0" rIns="0" bIns="0" rtlCol="0" anchor="ctr" anchorCtr="0">
            <a:noAutofit/>
          </a:bodyPr>
          <a:lstStyle/>
          <a:p>
            <a:pPr marL="0" marR="0" indent="0" algn="l" defTabSz="685800" rtl="0" eaLnBrk="1" fontAlgn="auto" latinLnBrk="0" hangingPunct="1">
              <a:lnSpc>
                <a:spcPct val="100000"/>
              </a:lnSpc>
              <a:spcBef>
                <a:spcPts val="0"/>
              </a:spcBef>
              <a:spcAft>
                <a:spcPts val="0"/>
              </a:spcAft>
              <a:buClrTx/>
              <a:buSzTx/>
              <a:buFontTx/>
              <a:buNone/>
              <a:tabLst/>
              <a:defRPr/>
            </a:pPr>
            <a:endParaRPr lang="en-US" sz="800" b="1" i="0" kern="1200" dirty="0">
              <a:solidFill>
                <a:schemeClr val="bg1"/>
              </a:solidFill>
              <a:effectLst/>
              <a:latin typeface="Helvetica" charset="0"/>
              <a:ea typeface="Helvetica" charset="0"/>
              <a:cs typeface="Helvetica" charset="0"/>
            </a:endParaRPr>
          </a:p>
        </p:txBody>
      </p:sp>
      <p:sp>
        <p:nvSpPr>
          <p:cNvPr id="9" name="TextBox 8"/>
          <p:cNvSpPr txBox="1"/>
          <p:nvPr userDrawn="1"/>
        </p:nvSpPr>
        <p:spPr>
          <a:xfrm>
            <a:off x="0" y="4767263"/>
            <a:ext cx="3059113" cy="376237"/>
          </a:xfrm>
          <a:prstGeom prst="rect">
            <a:avLst/>
          </a:prstGeom>
          <a:solidFill>
            <a:schemeClr val="bg1"/>
          </a:solidFill>
        </p:spPr>
        <p:txBody>
          <a:bodyPr wrap="square" lIns="450000" tIns="0" rIns="0" bIns="0" rtlCol="0" anchor="ctr" anchorCtr="0">
            <a:no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750" b="1" i="0" kern="1200" dirty="0">
                <a:solidFill>
                  <a:srgbClr val="005B9E"/>
                </a:solidFill>
                <a:effectLst/>
                <a:latin typeface="Helvetica" charset="0"/>
                <a:ea typeface="Helvetica" charset="0"/>
                <a:cs typeface="Helvetica" charset="0"/>
              </a:rPr>
              <a:t>AIMS: Australia’s tropical marine research agency.</a:t>
            </a:r>
          </a:p>
        </p:txBody>
      </p:sp>
    </p:spTree>
    <p:extLst>
      <p:ext uri="{BB962C8B-B14F-4D97-AF65-F5344CB8AC3E}">
        <p14:creationId xmlns:p14="http://schemas.microsoft.com/office/powerpoint/2010/main" val="1298017616"/>
      </p:ext>
    </p:extLst>
  </p:cSld>
  <p:clrMapOvr>
    <a:masterClrMapping/>
  </p:clrMapOvr>
  <p:extLst>
    <p:ext uri="{DCECCB84-F9BA-43D5-87BE-67443E8EF086}">
      <p15:sldGuideLst xmlns:p15="http://schemas.microsoft.com/office/powerpoint/2012/main">
        <p15:guide id="1" pos="27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hank You!">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D3D72CA6-08A1-4243-8C3C-01B02C5FB2A3}"/>
              </a:ext>
            </a:extLst>
          </p:cNvPr>
          <p:cNvGrpSpPr/>
          <p:nvPr userDrawn="1"/>
        </p:nvGrpSpPr>
        <p:grpSpPr>
          <a:xfrm>
            <a:off x="0" y="-5531"/>
            <a:ext cx="9136626" cy="5149031"/>
            <a:chOff x="0" y="-7374"/>
            <a:chExt cx="9136626" cy="6865374"/>
          </a:xfrm>
        </p:grpSpPr>
        <p:pic>
          <p:nvPicPr>
            <p:cNvPr id="6" name="Picture 5" descr="Celestia-R1---OverlayTitleHD.png">
              <a:extLst>
                <a:ext uri="{FF2B5EF4-FFF2-40B4-BE49-F238E27FC236}">
                  <a16:creationId xmlns:a16="http://schemas.microsoft.com/office/drawing/2014/main" id="{1C0F0067-6FDC-4465-ACA1-4FF1BCDCB3E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40872"/>
            <a:stretch/>
          </p:blipFill>
          <p:spPr>
            <a:xfrm>
              <a:off x="1927759" y="0"/>
              <a:ext cx="7208867" cy="6858000"/>
            </a:xfrm>
            <a:prstGeom prst="rect">
              <a:avLst/>
            </a:prstGeom>
          </p:spPr>
        </p:pic>
        <p:sp>
          <p:nvSpPr>
            <p:cNvPr id="9" name="Freeform: Shape 8">
              <a:extLst>
                <a:ext uri="{FF2B5EF4-FFF2-40B4-BE49-F238E27FC236}">
                  <a16:creationId xmlns:a16="http://schemas.microsoft.com/office/drawing/2014/main" id="{B889D906-4BF6-4CCC-8FE8-A3BDF92E23EE}"/>
                </a:ext>
              </a:extLst>
            </p:cNvPr>
            <p:cNvSpPr/>
            <p:nvPr userDrawn="1"/>
          </p:nvSpPr>
          <p:spPr>
            <a:xfrm>
              <a:off x="0" y="-7374"/>
              <a:ext cx="3886200" cy="6865374"/>
            </a:xfrm>
            <a:custGeom>
              <a:avLst/>
              <a:gdLst>
                <a:gd name="connsiteX0" fmla="*/ 0 w 3886200"/>
                <a:gd name="connsiteY0" fmla="*/ 6872748 h 6872748"/>
                <a:gd name="connsiteX1" fmla="*/ 0 w 3886200"/>
                <a:gd name="connsiteY1" fmla="*/ 0 h 6872748"/>
                <a:gd name="connsiteX2" fmla="*/ 3886200 w 3886200"/>
                <a:gd name="connsiteY2" fmla="*/ 0 h 6872748"/>
                <a:gd name="connsiteX3" fmla="*/ 3333136 w 3886200"/>
                <a:gd name="connsiteY3" fmla="*/ 1017639 h 6872748"/>
                <a:gd name="connsiteX4" fmla="*/ 3487994 w 3886200"/>
                <a:gd name="connsiteY4" fmla="*/ 3104535 h 6872748"/>
                <a:gd name="connsiteX5" fmla="*/ 3487994 w 3886200"/>
                <a:gd name="connsiteY5" fmla="*/ 3487993 h 6872748"/>
                <a:gd name="connsiteX6" fmla="*/ 3111910 w 3886200"/>
                <a:gd name="connsiteY6" fmla="*/ 6113206 h 6872748"/>
                <a:gd name="connsiteX7" fmla="*/ 3038168 w 3886200"/>
                <a:gd name="connsiteY7" fmla="*/ 6865374 h 6872748"/>
                <a:gd name="connsiteX8" fmla="*/ 0 w 3886200"/>
                <a:gd name="connsiteY8" fmla="*/ 6872748 h 687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6200" h="6872748">
                  <a:moveTo>
                    <a:pt x="0" y="6872748"/>
                  </a:moveTo>
                  <a:lnTo>
                    <a:pt x="0" y="0"/>
                  </a:lnTo>
                  <a:lnTo>
                    <a:pt x="3886200" y="0"/>
                  </a:lnTo>
                  <a:lnTo>
                    <a:pt x="3333136" y="1017639"/>
                  </a:lnTo>
                  <a:lnTo>
                    <a:pt x="3487994" y="3104535"/>
                  </a:lnTo>
                  <a:lnTo>
                    <a:pt x="3487994" y="3487993"/>
                  </a:lnTo>
                  <a:lnTo>
                    <a:pt x="3111910" y="6113206"/>
                  </a:lnTo>
                  <a:lnTo>
                    <a:pt x="3038168" y="6865374"/>
                  </a:lnTo>
                  <a:lnTo>
                    <a:pt x="0" y="6872748"/>
                  </a:lnTo>
                  <a:close/>
                </a:path>
              </a:pathLst>
            </a:custGeom>
            <a:gradFill flip="none" rotWithShape="1">
              <a:gsLst>
                <a:gs pos="0">
                  <a:srgbClr val="007471"/>
                </a:gs>
                <a:gs pos="50000">
                  <a:srgbClr val="005F90"/>
                </a:gs>
                <a:gs pos="100000">
                  <a:srgbClr val="0F366F"/>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5" name="Freeform: Shape 4">
              <a:extLst>
                <a:ext uri="{FF2B5EF4-FFF2-40B4-BE49-F238E27FC236}">
                  <a16:creationId xmlns:a16="http://schemas.microsoft.com/office/drawing/2014/main" id="{88A1969A-87C2-4402-8A05-DC41960AC2C0}"/>
                </a:ext>
              </a:extLst>
            </p:cNvPr>
            <p:cNvSpPr/>
            <p:nvPr userDrawn="1"/>
          </p:nvSpPr>
          <p:spPr>
            <a:xfrm>
              <a:off x="0" y="5763050"/>
              <a:ext cx="3174191" cy="1094950"/>
            </a:xfrm>
            <a:custGeom>
              <a:avLst/>
              <a:gdLst>
                <a:gd name="connsiteX0" fmla="*/ 0 w 3174191"/>
                <a:gd name="connsiteY0" fmla="*/ 1094950 h 1094950"/>
                <a:gd name="connsiteX1" fmla="*/ 3028586 w 3174191"/>
                <a:gd name="connsiteY1" fmla="*/ 1094950 h 1094950"/>
                <a:gd name="connsiteX2" fmla="*/ 3174191 w 3174191"/>
                <a:gd name="connsiteY2" fmla="*/ 0 h 1094950"/>
                <a:gd name="connsiteX3" fmla="*/ 5824 w 3174191"/>
                <a:gd name="connsiteY3" fmla="*/ 0 h 1094950"/>
                <a:gd name="connsiteX4" fmla="*/ 0 w 3174191"/>
                <a:gd name="connsiteY4" fmla="*/ 1094950 h 1094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4191" h="1094950">
                  <a:moveTo>
                    <a:pt x="0" y="1094950"/>
                  </a:moveTo>
                  <a:lnTo>
                    <a:pt x="3028586" y="1094950"/>
                  </a:lnTo>
                  <a:lnTo>
                    <a:pt x="3174191" y="0"/>
                  </a:lnTo>
                  <a:lnTo>
                    <a:pt x="5824" y="0"/>
                  </a:lnTo>
                  <a:cubicBezTo>
                    <a:pt x="3883" y="364983"/>
                    <a:pt x="1941" y="729967"/>
                    <a:pt x="0" y="1094950"/>
                  </a:cubicBezTo>
                  <a:close/>
                </a:path>
              </a:pathLst>
            </a:custGeom>
            <a:solidFill>
              <a:srgbClr val="007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dirty="0"/>
            </a:p>
          </p:txBody>
        </p:sp>
        <p:pic>
          <p:nvPicPr>
            <p:cNvPr id="19" name="Picture 18">
              <a:extLst>
                <a:ext uri="{FF2B5EF4-FFF2-40B4-BE49-F238E27FC236}">
                  <a16:creationId xmlns:a16="http://schemas.microsoft.com/office/drawing/2014/main" id="{4A7B1FF2-61A4-4B68-BC99-1AEED689373B}"/>
                </a:ext>
              </a:extLst>
            </p:cNvPr>
            <p:cNvPicPr>
              <a:picLocks noChangeAspect="1"/>
            </p:cNvPicPr>
            <p:nvPr userDrawn="1"/>
          </p:nvPicPr>
          <p:blipFill>
            <a:blip r:embed="rId3"/>
            <a:stretch>
              <a:fillRect/>
            </a:stretch>
          </p:blipFill>
          <p:spPr>
            <a:xfrm>
              <a:off x="1927759" y="0"/>
              <a:ext cx="2234184" cy="6858000"/>
            </a:xfrm>
            <a:prstGeom prst="rect">
              <a:avLst/>
            </a:prstGeom>
          </p:spPr>
        </p:pic>
      </p:grpSp>
      <p:pic>
        <p:nvPicPr>
          <p:cNvPr id="3" name="Picture 2" descr="A close up of a logo&#10;&#10;Description automatically generated">
            <a:extLst>
              <a:ext uri="{FF2B5EF4-FFF2-40B4-BE49-F238E27FC236}">
                <a16:creationId xmlns:a16="http://schemas.microsoft.com/office/drawing/2014/main" id="{6EECFEB3-C43A-4CD2-BCFC-EEC8B0E710F5}"/>
              </a:ext>
            </a:extLst>
          </p:cNvPr>
          <p:cNvPicPr>
            <a:picLocks noChangeAspect="1"/>
          </p:cNvPicPr>
          <p:nvPr userDrawn="1"/>
        </p:nvPicPr>
        <p:blipFill rotWithShape="1">
          <a:blip r:embed="rId4">
            <a:alphaModFix amt="50000"/>
          </a:blip>
          <a:srcRect l="11745" r="164" b="46101"/>
          <a:stretch/>
        </p:blipFill>
        <p:spPr>
          <a:xfrm rot="16200000">
            <a:off x="4927730" y="927229"/>
            <a:ext cx="5143500" cy="3289040"/>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DECA8589-15D7-49D2-A576-1776E732A7D4}"/>
              </a:ext>
            </a:extLst>
          </p:cNvPr>
          <p:cNvPicPr>
            <a:picLocks noChangeAspect="1"/>
          </p:cNvPicPr>
          <p:nvPr userDrawn="1"/>
        </p:nvPicPr>
        <p:blipFill>
          <a:blip r:embed="rId5"/>
          <a:stretch>
            <a:fillRect/>
          </a:stretch>
        </p:blipFill>
        <p:spPr>
          <a:xfrm>
            <a:off x="346640" y="273998"/>
            <a:ext cx="2564628" cy="452031"/>
          </a:xfrm>
          <a:prstGeom prst="rect">
            <a:avLst/>
          </a:prstGeom>
        </p:spPr>
      </p:pic>
      <p:sp>
        <p:nvSpPr>
          <p:cNvPr id="11" name="Text Placeholder 10">
            <a:extLst>
              <a:ext uri="{FF2B5EF4-FFF2-40B4-BE49-F238E27FC236}">
                <a16:creationId xmlns:a16="http://schemas.microsoft.com/office/drawing/2014/main" id="{FD182929-DA8F-48F2-A53F-B1F64B55ED37}"/>
              </a:ext>
            </a:extLst>
          </p:cNvPr>
          <p:cNvSpPr>
            <a:spLocks noGrp="1"/>
          </p:cNvSpPr>
          <p:nvPr userDrawn="1">
            <p:ph type="body" sz="quarter" idx="13" hasCustomPrompt="1"/>
          </p:nvPr>
        </p:nvSpPr>
        <p:spPr>
          <a:xfrm>
            <a:off x="464114" y="1328435"/>
            <a:ext cx="2564628" cy="271463"/>
          </a:xfrm>
        </p:spPr>
        <p:txBody>
          <a:bodyPr>
            <a:noAutofit/>
          </a:bodyPr>
          <a:lstStyle>
            <a:lvl1pPr marL="0" indent="0">
              <a:buNone/>
              <a:defRPr sz="1650" b="1">
                <a:solidFill>
                  <a:schemeClr val="bg1"/>
                </a:solidFill>
                <a:latin typeface="+mn-lt"/>
              </a:defRPr>
            </a:lvl1pPr>
          </a:lstStyle>
          <a:p>
            <a:pPr lvl="0"/>
            <a:r>
              <a:rPr lang="en-AU" dirty="0"/>
              <a:t>YOUR NAME</a:t>
            </a:r>
          </a:p>
        </p:txBody>
      </p:sp>
      <p:sp>
        <p:nvSpPr>
          <p:cNvPr id="13" name="Text Placeholder 12">
            <a:extLst>
              <a:ext uri="{FF2B5EF4-FFF2-40B4-BE49-F238E27FC236}">
                <a16:creationId xmlns:a16="http://schemas.microsoft.com/office/drawing/2014/main" id="{7DCD41AB-509F-43B0-B755-3A435BE787E5}"/>
              </a:ext>
            </a:extLst>
          </p:cNvPr>
          <p:cNvSpPr>
            <a:spLocks noGrp="1"/>
          </p:cNvSpPr>
          <p:nvPr userDrawn="1">
            <p:ph type="body" sz="quarter" idx="14" hasCustomPrompt="1"/>
          </p:nvPr>
        </p:nvSpPr>
        <p:spPr>
          <a:xfrm>
            <a:off x="464114" y="1667496"/>
            <a:ext cx="2565400" cy="233363"/>
          </a:xfrm>
        </p:spPr>
        <p:txBody>
          <a:bodyPr>
            <a:noAutofit/>
          </a:bodyPr>
          <a:lstStyle>
            <a:lvl1pPr marL="0" indent="0">
              <a:buNone/>
              <a:defRPr sz="1200" b="0">
                <a:solidFill>
                  <a:schemeClr val="bg1"/>
                </a:solidFill>
              </a:defRPr>
            </a:lvl1pPr>
          </a:lstStyle>
          <a:p>
            <a:pPr lvl="0"/>
            <a:r>
              <a:rPr lang="en-AU" dirty="0"/>
              <a:t>x.y@aims.gov.au</a:t>
            </a:r>
          </a:p>
        </p:txBody>
      </p:sp>
      <p:sp>
        <p:nvSpPr>
          <p:cNvPr id="15" name="Text Placeholder 14">
            <a:extLst>
              <a:ext uri="{FF2B5EF4-FFF2-40B4-BE49-F238E27FC236}">
                <a16:creationId xmlns:a16="http://schemas.microsoft.com/office/drawing/2014/main" id="{0CD6BB48-3DBC-42E8-B283-DFF4FF6B4843}"/>
              </a:ext>
            </a:extLst>
          </p:cNvPr>
          <p:cNvSpPr>
            <a:spLocks noGrp="1"/>
          </p:cNvSpPr>
          <p:nvPr userDrawn="1">
            <p:ph type="body" sz="quarter" idx="15" hasCustomPrompt="1"/>
          </p:nvPr>
        </p:nvSpPr>
        <p:spPr>
          <a:xfrm>
            <a:off x="464114" y="1968457"/>
            <a:ext cx="2565400" cy="307777"/>
          </a:xfrm>
        </p:spPr>
        <p:txBody>
          <a:bodyPr/>
          <a:lstStyle>
            <a:lvl1pPr marL="0" indent="0">
              <a:buNone/>
              <a:defRPr b="0">
                <a:solidFill>
                  <a:schemeClr val="bg1"/>
                </a:solidFill>
              </a:defRPr>
            </a:lvl1pPr>
          </a:lstStyle>
          <a:p>
            <a:pPr lvl="0"/>
            <a:r>
              <a:rPr lang="en-AU" dirty="0"/>
              <a:t>+61 (x) </a:t>
            </a:r>
            <a:r>
              <a:rPr lang="en-AU" dirty="0" err="1"/>
              <a:t>xxxx</a:t>
            </a:r>
            <a:r>
              <a:rPr lang="en-AU" dirty="0"/>
              <a:t> </a:t>
            </a:r>
            <a:r>
              <a:rPr lang="en-AU" dirty="0" err="1"/>
              <a:t>xxxx</a:t>
            </a:r>
            <a:endParaRPr lang="en-AU" dirty="0"/>
          </a:p>
        </p:txBody>
      </p:sp>
      <p:sp>
        <p:nvSpPr>
          <p:cNvPr id="17" name="Text Placeholder 16">
            <a:extLst>
              <a:ext uri="{FF2B5EF4-FFF2-40B4-BE49-F238E27FC236}">
                <a16:creationId xmlns:a16="http://schemas.microsoft.com/office/drawing/2014/main" id="{21089BE1-2145-4A01-A66A-DCE9FC4DF841}"/>
              </a:ext>
            </a:extLst>
          </p:cNvPr>
          <p:cNvSpPr>
            <a:spLocks noGrp="1"/>
          </p:cNvSpPr>
          <p:nvPr userDrawn="1">
            <p:ph type="body" sz="quarter" idx="16" hasCustomPrompt="1"/>
          </p:nvPr>
        </p:nvSpPr>
        <p:spPr>
          <a:xfrm>
            <a:off x="464114" y="2269418"/>
            <a:ext cx="2565400" cy="233363"/>
          </a:xfrm>
        </p:spPr>
        <p:txBody>
          <a:bodyPr>
            <a:normAutofit/>
          </a:bodyPr>
          <a:lstStyle>
            <a:lvl1pPr marL="0" indent="0">
              <a:buNone/>
              <a:defRPr sz="1050">
                <a:solidFill>
                  <a:schemeClr val="bg1"/>
                </a:solidFill>
              </a:defRPr>
            </a:lvl1pPr>
          </a:lstStyle>
          <a:p>
            <a:pPr lvl="0"/>
            <a:r>
              <a:rPr lang="en-AU" dirty="0"/>
              <a:t>@ your Twitter handle</a:t>
            </a:r>
          </a:p>
        </p:txBody>
      </p:sp>
      <p:sp>
        <p:nvSpPr>
          <p:cNvPr id="22" name="TextBox 21">
            <a:extLst>
              <a:ext uri="{FF2B5EF4-FFF2-40B4-BE49-F238E27FC236}">
                <a16:creationId xmlns:a16="http://schemas.microsoft.com/office/drawing/2014/main" id="{3CF90BE9-5F05-4CAA-8F73-9D003B36D035}"/>
              </a:ext>
            </a:extLst>
          </p:cNvPr>
          <p:cNvSpPr txBox="1"/>
          <p:nvPr userDrawn="1"/>
        </p:nvSpPr>
        <p:spPr>
          <a:xfrm>
            <a:off x="132864" y="4492820"/>
            <a:ext cx="1290738" cy="507831"/>
          </a:xfrm>
          <a:prstGeom prst="rect">
            <a:avLst/>
          </a:prstGeom>
          <a:noFill/>
        </p:spPr>
        <p:txBody>
          <a:bodyPr wrap="none" rtlCol="0">
            <a:spAutoFit/>
          </a:bodyPr>
          <a:lstStyle/>
          <a:p>
            <a:r>
              <a:rPr lang="en-AU" sz="900" b="1" u="none" dirty="0">
                <a:solidFill>
                  <a:schemeClr val="bg1"/>
                </a:solidFill>
                <a:latin typeface="+mj-lt"/>
              </a:rPr>
              <a:t>www.aims.gov.au</a:t>
            </a:r>
          </a:p>
          <a:p>
            <a:r>
              <a:rPr lang="en-AU" sz="900" b="0" u="none" dirty="0">
                <a:solidFill>
                  <a:schemeClr val="bg1"/>
                </a:solidFill>
                <a:latin typeface="+mj-lt"/>
              </a:rPr>
              <a:t>reception@aims.gov.au</a:t>
            </a:r>
          </a:p>
          <a:p>
            <a:r>
              <a:rPr lang="en-AU" sz="900" b="0" u="none" dirty="0">
                <a:solidFill>
                  <a:schemeClr val="bg1"/>
                </a:solidFill>
                <a:latin typeface="+mj-lt"/>
              </a:rPr>
              <a:t>+61 (7) 4753 4444</a:t>
            </a:r>
          </a:p>
        </p:txBody>
      </p:sp>
      <p:sp>
        <p:nvSpPr>
          <p:cNvPr id="23" name="TextBox 22">
            <a:extLst>
              <a:ext uri="{FF2B5EF4-FFF2-40B4-BE49-F238E27FC236}">
                <a16:creationId xmlns:a16="http://schemas.microsoft.com/office/drawing/2014/main" id="{6BD99BE8-D3F8-4521-9E64-E8D4DDF4460D}"/>
              </a:ext>
            </a:extLst>
          </p:cNvPr>
          <p:cNvSpPr txBox="1"/>
          <p:nvPr userDrawn="1"/>
        </p:nvSpPr>
        <p:spPr>
          <a:xfrm>
            <a:off x="533141" y="783073"/>
            <a:ext cx="2191626" cy="207749"/>
          </a:xfrm>
          <a:prstGeom prst="rect">
            <a:avLst/>
          </a:prstGeom>
          <a:noFill/>
        </p:spPr>
        <p:txBody>
          <a:bodyPr wrap="none" rtlCol="0">
            <a:spAutoFit/>
          </a:bodyPr>
          <a:lstStyle/>
          <a:p>
            <a:pPr algn="ctr"/>
            <a:r>
              <a:rPr lang="en-AU" sz="750" b="1" dirty="0">
                <a:solidFill>
                  <a:srgbClr val="72CADE"/>
                </a:solidFill>
              </a:rPr>
              <a:t>AIMS: Australia’s tropical marine research agency.</a:t>
            </a:r>
          </a:p>
        </p:txBody>
      </p:sp>
      <p:pic>
        <p:nvPicPr>
          <p:cNvPr id="25" name="Picture 24">
            <a:extLst>
              <a:ext uri="{FF2B5EF4-FFF2-40B4-BE49-F238E27FC236}">
                <a16:creationId xmlns:a16="http://schemas.microsoft.com/office/drawing/2014/main" id="{05F27071-67E3-4C3F-8034-E16773870C80}"/>
              </a:ext>
            </a:extLst>
          </p:cNvPr>
          <p:cNvPicPr>
            <a:picLocks noChangeAspect="1"/>
          </p:cNvPicPr>
          <p:nvPr userDrawn="1"/>
        </p:nvPicPr>
        <p:blipFill>
          <a:blip r:embed="rId6"/>
          <a:stretch>
            <a:fillRect/>
          </a:stretch>
        </p:blipFill>
        <p:spPr>
          <a:xfrm>
            <a:off x="221357" y="2328336"/>
            <a:ext cx="187154" cy="115527"/>
          </a:xfrm>
          <a:prstGeom prst="rect">
            <a:avLst/>
          </a:prstGeom>
        </p:spPr>
      </p:pic>
      <p:grpSp>
        <p:nvGrpSpPr>
          <p:cNvPr id="2" name="Group 1">
            <a:extLst>
              <a:ext uri="{FF2B5EF4-FFF2-40B4-BE49-F238E27FC236}">
                <a16:creationId xmlns:a16="http://schemas.microsoft.com/office/drawing/2014/main" id="{E5AF8E71-7377-4513-92F9-51E22C9F2DDF}"/>
              </a:ext>
            </a:extLst>
          </p:cNvPr>
          <p:cNvGrpSpPr/>
          <p:nvPr userDrawn="1"/>
        </p:nvGrpSpPr>
        <p:grpSpPr>
          <a:xfrm>
            <a:off x="224686" y="3621580"/>
            <a:ext cx="2113338" cy="689675"/>
            <a:chOff x="224686" y="4880390"/>
            <a:chExt cx="2113338" cy="919566"/>
          </a:xfrm>
        </p:grpSpPr>
        <p:sp>
          <p:nvSpPr>
            <p:cNvPr id="18" name="TextBox 17">
              <a:extLst>
                <a:ext uri="{FF2B5EF4-FFF2-40B4-BE49-F238E27FC236}">
                  <a16:creationId xmlns:a16="http://schemas.microsoft.com/office/drawing/2014/main" id="{F6FDDA15-2E98-4449-B3F7-E7A2151DC562}"/>
                </a:ext>
              </a:extLst>
            </p:cNvPr>
            <p:cNvSpPr txBox="1"/>
            <p:nvPr userDrawn="1"/>
          </p:nvSpPr>
          <p:spPr>
            <a:xfrm>
              <a:off x="464113" y="4880390"/>
              <a:ext cx="1873911" cy="307776"/>
            </a:xfrm>
            <a:prstGeom prst="rect">
              <a:avLst/>
            </a:prstGeom>
            <a:noFill/>
          </p:spPr>
          <p:txBody>
            <a:bodyPr wrap="square" rtlCol="0">
              <a:spAutoFit/>
            </a:bodyPr>
            <a:lstStyle/>
            <a:p>
              <a:r>
                <a:rPr lang="en-AU" sz="900" b="0" dirty="0">
                  <a:solidFill>
                    <a:schemeClr val="bg1"/>
                  </a:solidFill>
                </a:rPr>
                <a:t>@aims_gov_au</a:t>
              </a:r>
            </a:p>
          </p:txBody>
        </p:sp>
        <p:sp>
          <p:nvSpPr>
            <p:cNvPr id="20" name="TextBox 19">
              <a:extLst>
                <a:ext uri="{FF2B5EF4-FFF2-40B4-BE49-F238E27FC236}">
                  <a16:creationId xmlns:a16="http://schemas.microsoft.com/office/drawing/2014/main" id="{AA811C70-F0E4-4F04-A81D-FE34C6C36286}"/>
                </a:ext>
              </a:extLst>
            </p:cNvPr>
            <p:cNvSpPr txBox="1"/>
            <p:nvPr userDrawn="1"/>
          </p:nvSpPr>
          <p:spPr>
            <a:xfrm>
              <a:off x="464114" y="5147010"/>
              <a:ext cx="1428596" cy="307776"/>
            </a:xfrm>
            <a:prstGeom prst="rect">
              <a:avLst/>
            </a:prstGeom>
            <a:noFill/>
          </p:spPr>
          <p:txBody>
            <a:bodyPr wrap="none" rtlCol="0">
              <a:spAutoFit/>
            </a:bodyPr>
            <a:lstStyle/>
            <a:p>
              <a:r>
                <a:rPr lang="en-AU" sz="900" b="0" dirty="0">
                  <a:solidFill>
                    <a:schemeClr val="bg1"/>
                  </a:solidFill>
                </a:rPr>
                <a:t>@australianmarinescience</a:t>
              </a:r>
            </a:p>
          </p:txBody>
        </p:sp>
        <p:pic>
          <p:nvPicPr>
            <p:cNvPr id="27" name="Picture 26">
              <a:extLst>
                <a:ext uri="{FF2B5EF4-FFF2-40B4-BE49-F238E27FC236}">
                  <a16:creationId xmlns:a16="http://schemas.microsoft.com/office/drawing/2014/main" id="{A59A5D4C-8E27-4AE2-90E0-DA852E044BED}"/>
                </a:ext>
              </a:extLst>
            </p:cNvPr>
            <p:cNvPicPr>
              <a:picLocks noChangeAspect="1"/>
            </p:cNvPicPr>
            <p:nvPr userDrawn="1"/>
          </p:nvPicPr>
          <p:blipFill>
            <a:blip r:embed="rId6"/>
            <a:stretch>
              <a:fillRect/>
            </a:stretch>
          </p:blipFill>
          <p:spPr>
            <a:xfrm>
              <a:off x="225392" y="4941871"/>
              <a:ext cx="187154" cy="154036"/>
            </a:xfrm>
            <a:prstGeom prst="rect">
              <a:avLst/>
            </a:prstGeom>
          </p:spPr>
        </p:pic>
        <p:pic>
          <p:nvPicPr>
            <p:cNvPr id="32" name="Picture 31">
              <a:extLst>
                <a:ext uri="{FF2B5EF4-FFF2-40B4-BE49-F238E27FC236}">
                  <a16:creationId xmlns:a16="http://schemas.microsoft.com/office/drawing/2014/main" id="{87327A03-0060-457D-875A-C05034E521E2}"/>
                </a:ext>
              </a:extLst>
            </p:cNvPr>
            <p:cNvPicPr>
              <a:picLocks noChangeAspect="1"/>
            </p:cNvPicPr>
            <p:nvPr userDrawn="1"/>
          </p:nvPicPr>
          <p:blipFill>
            <a:blip r:embed="rId7"/>
            <a:stretch>
              <a:fillRect/>
            </a:stretch>
          </p:blipFill>
          <p:spPr>
            <a:xfrm>
              <a:off x="224686" y="5191226"/>
              <a:ext cx="188567" cy="188567"/>
            </a:xfrm>
            <a:prstGeom prst="rect">
              <a:avLst/>
            </a:prstGeom>
          </p:spPr>
        </p:pic>
        <p:grpSp>
          <p:nvGrpSpPr>
            <p:cNvPr id="12" name="Group 11">
              <a:extLst>
                <a:ext uri="{FF2B5EF4-FFF2-40B4-BE49-F238E27FC236}">
                  <a16:creationId xmlns:a16="http://schemas.microsoft.com/office/drawing/2014/main" id="{B16237BE-6DDD-4DDB-8D46-852D40672A20}"/>
                </a:ext>
              </a:extLst>
            </p:cNvPr>
            <p:cNvGrpSpPr/>
            <p:nvPr userDrawn="1"/>
          </p:nvGrpSpPr>
          <p:grpSpPr>
            <a:xfrm>
              <a:off x="226446" y="5486916"/>
              <a:ext cx="198000" cy="155574"/>
              <a:chOff x="226446" y="5486916"/>
              <a:chExt cx="198000" cy="155574"/>
            </a:xfrm>
          </p:grpSpPr>
          <p:sp>
            <p:nvSpPr>
              <p:cNvPr id="35" name="Rectangle: Rounded Corners 34">
                <a:extLst>
                  <a:ext uri="{FF2B5EF4-FFF2-40B4-BE49-F238E27FC236}">
                    <a16:creationId xmlns:a16="http://schemas.microsoft.com/office/drawing/2014/main" id="{1521CFD1-2096-4087-844F-98AA04A30CF4}"/>
                  </a:ext>
                </a:extLst>
              </p:cNvPr>
              <p:cNvSpPr/>
              <p:nvPr userDrawn="1"/>
            </p:nvSpPr>
            <p:spPr>
              <a:xfrm>
                <a:off x="226446" y="5486916"/>
                <a:ext cx="198000" cy="15557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36" name="Isosceles Triangle 35">
                <a:extLst>
                  <a:ext uri="{FF2B5EF4-FFF2-40B4-BE49-F238E27FC236}">
                    <a16:creationId xmlns:a16="http://schemas.microsoft.com/office/drawing/2014/main" id="{F97A0FD6-E519-41DA-AD58-35DE31D74478}"/>
                  </a:ext>
                </a:extLst>
              </p:cNvPr>
              <p:cNvSpPr/>
              <p:nvPr userDrawn="1"/>
            </p:nvSpPr>
            <p:spPr>
              <a:xfrm rot="5400000">
                <a:off x="280928" y="5523809"/>
                <a:ext cx="89036" cy="81789"/>
              </a:xfrm>
              <a:prstGeom prst="triangle">
                <a:avLst/>
              </a:prstGeom>
              <a:solidFill>
                <a:srgbClr val="0F3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dirty="0"/>
              </a:p>
            </p:txBody>
          </p:sp>
        </p:grpSp>
        <p:sp>
          <p:nvSpPr>
            <p:cNvPr id="38" name="TextBox 37">
              <a:extLst>
                <a:ext uri="{FF2B5EF4-FFF2-40B4-BE49-F238E27FC236}">
                  <a16:creationId xmlns:a16="http://schemas.microsoft.com/office/drawing/2014/main" id="{67C43782-EF02-4C19-90C4-437AEA51047D}"/>
                </a:ext>
              </a:extLst>
            </p:cNvPr>
            <p:cNvSpPr txBox="1"/>
            <p:nvPr userDrawn="1"/>
          </p:nvSpPr>
          <p:spPr>
            <a:xfrm>
              <a:off x="457179" y="5369070"/>
              <a:ext cx="500765" cy="430886"/>
            </a:xfrm>
            <a:prstGeom prst="rect">
              <a:avLst/>
            </a:prstGeom>
            <a:noFill/>
          </p:spPr>
          <p:txBody>
            <a:bodyPr wrap="square" rtlCol="0">
              <a:spAutoFit/>
            </a:bodyPr>
            <a:lstStyle/>
            <a:p>
              <a:r>
                <a:rPr lang="en-AU" sz="1500" b="1" dirty="0">
                  <a:solidFill>
                    <a:schemeClr val="bg1"/>
                  </a:solidFill>
                </a:rPr>
                <a:t>in</a:t>
              </a:r>
            </a:p>
          </p:txBody>
        </p:sp>
      </p:grpSp>
      <p:sp>
        <p:nvSpPr>
          <p:cNvPr id="21" name="Text Placeholder 20">
            <a:extLst>
              <a:ext uri="{FF2B5EF4-FFF2-40B4-BE49-F238E27FC236}">
                <a16:creationId xmlns:a16="http://schemas.microsoft.com/office/drawing/2014/main" id="{93995589-244D-4CA6-BA2C-EF37B8B682A4}"/>
              </a:ext>
            </a:extLst>
          </p:cNvPr>
          <p:cNvSpPr>
            <a:spLocks noGrp="1"/>
          </p:cNvSpPr>
          <p:nvPr userDrawn="1">
            <p:ph type="body" sz="quarter" idx="18" hasCustomPrompt="1"/>
          </p:nvPr>
        </p:nvSpPr>
        <p:spPr>
          <a:xfrm>
            <a:off x="3485483" y="1314260"/>
            <a:ext cx="5658517" cy="1010841"/>
          </a:xfrm>
        </p:spPr>
        <p:txBody>
          <a:bodyPr>
            <a:normAutofit/>
          </a:bodyPr>
          <a:lstStyle>
            <a:lvl1pPr marL="0" indent="0" algn="ctr">
              <a:buNone/>
              <a:defRPr sz="3000">
                <a:solidFill>
                  <a:schemeClr val="bg1"/>
                </a:solidFill>
              </a:defRPr>
            </a:lvl1pPr>
          </a:lstStyle>
          <a:p>
            <a:pPr lvl="0"/>
            <a:r>
              <a:rPr lang="en-US" dirty="0"/>
              <a:t>THANK YOU!</a:t>
            </a:r>
          </a:p>
        </p:txBody>
      </p:sp>
    </p:spTree>
    <p:extLst>
      <p:ext uri="{BB962C8B-B14F-4D97-AF65-F5344CB8AC3E}">
        <p14:creationId xmlns:p14="http://schemas.microsoft.com/office/powerpoint/2010/main" val="12804857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301408F7-28CE-477E-96A8-7F5360121B7F}" type="datetimeFigureOut">
              <a:rPr lang="en-AU" smtClean="0"/>
              <a:t>27/05/2022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A16385F-EA55-480C-A1F8-66D43D0F513B}" type="slidenum">
              <a:rPr lang="en-AU" smtClean="0"/>
              <a:t>‹#›</a:t>
            </a:fld>
            <a:endParaRPr lang="en-AU"/>
          </a:p>
        </p:txBody>
      </p:sp>
    </p:spTree>
    <p:extLst>
      <p:ext uri="{BB962C8B-B14F-4D97-AF65-F5344CB8AC3E}">
        <p14:creationId xmlns:p14="http://schemas.microsoft.com/office/powerpoint/2010/main" val="23818358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Icon highlight example2">
    <p:spTree>
      <p:nvGrpSpPr>
        <p:cNvPr id="1" name=""/>
        <p:cNvGrpSpPr/>
        <p:nvPr/>
      </p:nvGrpSpPr>
      <p:grpSpPr>
        <a:xfrm>
          <a:off x="0" y="0"/>
          <a:ext cx="0" cy="0"/>
          <a:chOff x="0" y="0"/>
          <a:chExt cx="0" cy="0"/>
        </a:xfrm>
      </p:grpSpPr>
      <p:sp>
        <p:nvSpPr>
          <p:cNvPr id="2" name="TextBox 1"/>
          <p:cNvSpPr txBox="1"/>
          <p:nvPr userDrawn="1"/>
        </p:nvSpPr>
        <p:spPr>
          <a:xfrm>
            <a:off x="3963054" y="4758404"/>
            <a:ext cx="929242" cy="933414"/>
          </a:xfrm>
          <a:prstGeom prst="rect">
            <a:avLst/>
          </a:prstGeom>
        </p:spPr>
        <p:txBody>
          <a:bodyPr vert="horz" wrap="none" lIns="81504" tIns="40752" rIns="81504" bIns="40752" rtlCol="0" anchor="ctr">
            <a:normAutofit/>
          </a:bodyPr>
          <a:lstStyle/>
          <a:p>
            <a:pPr>
              <a:lnSpc>
                <a:spcPts val="2032"/>
              </a:lnSpc>
            </a:pPr>
            <a:endParaRPr lang="en-US" sz="2541"/>
          </a:p>
        </p:txBody>
      </p:sp>
      <p:pic>
        <p:nvPicPr>
          <p:cNvPr id="8" name="Picture 7">
            <a:extLst>
              <a:ext uri="{FF2B5EF4-FFF2-40B4-BE49-F238E27FC236}">
                <a16:creationId xmlns:a16="http://schemas.microsoft.com/office/drawing/2014/main" id="{153DFB78-851D-7B45-9CEA-305D7FD4B0E9}"/>
              </a:ext>
            </a:extLst>
          </p:cNvPr>
          <p:cNvPicPr>
            <a:picLocks noChangeAspect="1"/>
          </p:cNvPicPr>
          <p:nvPr userDrawn="1"/>
        </p:nvPicPr>
        <p:blipFill>
          <a:blip r:embed="rId2"/>
          <a:srcRect/>
          <a:stretch/>
        </p:blipFill>
        <p:spPr>
          <a:xfrm>
            <a:off x="1" y="0"/>
            <a:ext cx="9143998" cy="5166591"/>
          </a:xfrm>
          <a:prstGeom prst="rect">
            <a:avLst/>
          </a:prstGeom>
        </p:spPr>
      </p:pic>
      <p:sp>
        <p:nvSpPr>
          <p:cNvPr id="4" name="Title 1">
            <a:extLst>
              <a:ext uri="{FF2B5EF4-FFF2-40B4-BE49-F238E27FC236}">
                <a16:creationId xmlns:a16="http://schemas.microsoft.com/office/drawing/2014/main" id="{59B81274-72FA-4B44-86BE-EFB227D5EDC9}"/>
              </a:ext>
            </a:extLst>
          </p:cNvPr>
          <p:cNvSpPr>
            <a:spLocks noGrp="1"/>
          </p:cNvSpPr>
          <p:nvPr>
            <p:ph type="title" hasCustomPrompt="1"/>
          </p:nvPr>
        </p:nvSpPr>
        <p:spPr>
          <a:xfrm>
            <a:off x="457201" y="608202"/>
            <a:ext cx="8229600" cy="253916"/>
          </a:xfrm>
          <a:prstGeom prst="rect">
            <a:avLst/>
          </a:prstGeom>
        </p:spPr>
        <p:txBody>
          <a:bodyPr/>
          <a:lstStyle>
            <a:lvl1pPr>
              <a:defRPr>
                <a:latin typeface="Franklin Gothic Medium" panose="020B0603020102020204" pitchFamily="34" charset="0"/>
              </a:defRPr>
            </a:lvl1pPr>
          </a:lstStyle>
          <a:p>
            <a:r>
              <a:rPr lang="en-AU"/>
              <a:t>Click to edit Heading</a:t>
            </a:r>
            <a:endParaRPr lang="en-US"/>
          </a:p>
        </p:txBody>
      </p:sp>
      <p:sp>
        <p:nvSpPr>
          <p:cNvPr id="5" name="Text Placeholder 5">
            <a:extLst>
              <a:ext uri="{FF2B5EF4-FFF2-40B4-BE49-F238E27FC236}">
                <a16:creationId xmlns:a16="http://schemas.microsoft.com/office/drawing/2014/main" id="{1875C78B-8C15-3F4E-AD40-04CD725FED07}"/>
              </a:ext>
            </a:extLst>
          </p:cNvPr>
          <p:cNvSpPr>
            <a:spLocks noGrp="1"/>
          </p:cNvSpPr>
          <p:nvPr>
            <p:ph type="body" sz="quarter" idx="13" hasCustomPrompt="1"/>
          </p:nvPr>
        </p:nvSpPr>
        <p:spPr>
          <a:xfrm>
            <a:off x="456556" y="1216551"/>
            <a:ext cx="8230891" cy="307777"/>
          </a:xfrm>
          <a:prstGeom prst="rect">
            <a:avLst/>
          </a:prstGeom>
        </p:spPr>
        <p:txBody>
          <a:bodyPr vert="horz"/>
          <a:lstStyle>
            <a:lvl1pPr>
              <a:spcBef>
                <a:spcPts val="0"/>
              </a:spcBef>
              <a:defRPr>
                <a:latin typeface="Franklin Gothic Book" panose="020B0503020102020204" pitchFamily="34" charset="0"/>
              </a:defRPr>
            </a:lvl1pPr>
          </a:lstStyle>
          <a:p>
            <a:pPr lvl="0"/>
            <a:r>
              <a:rPr lang="en-AU"/>
              <a:t>Click to edit sub-heading</a:t>
            </a:r>
            <a:endParaRPr lang="en-US"/>
          </a:p>
        </p:txBody>
      </p:sp>
      <p:sp>
        <p:nvSpPr>
          <p:cNvPr id="6" name="Content Placeholder 16">
            <a:extLst>
              <a:ext uri="{FF2B5EF4-FFF2-40B4-BE49-F238E27FC236}">
                <a16:creationId xmlns:a16="http://schemas.microsoft.com/office/drawing/2014/main" id="{163525A0-20C0-8249-846E-851A51CAEC7A}"/>
              </a:ext>
            </a:extLst>
          </p:cNvPr>
          <p:cNvSpPr>
            <a:spLocks noGrp="1"/>
          </p:cNvSpPr>
          <p:nvPr>
            <p:ph sz="quarter" idx="14"/>
          </p:nvPr>
        </p:nvSpPr>
        <p:spPr>
          <a:xfrm>
            <a:off x="456556" y="1939843"/>
            <a:ext cx="8230891" cy="2256836"/>
          </a:xfrm>
          <a:prstGeom prst="rect">
            <a:avLst/>
          </a:prstGeom>
        </p:spPr>
        <p:txBody>
          <a:bodyPr vert="horz"/>
          <a:lstStyle>
            <a:lvl1pPr>
              <a:defRPr sz="2032">
                <a:latin typeface="Franklin Gothic Book" panose="020B0503020102020204" pitchFamily="34" charset="0"/>
              </a:defRPr>
            </a:lvl1pPr>
            <a:lvl2pPr marL="0" indent="-254691">
              <a:buFont typeface="Arial"/>
              <a:buChar char="•"/>
              <a:defRPr>
                <a:latin typeface="Franklin Gothic Book" panose="020B0503020102020204" pitchFamily="34" charset="0"/>
              </a:defRPr>
            </a:lvl2pPr>
            <a:lvl3pPr marL="457290" indent="-203753">
              <a:buFont typeface="Lucida Grande"/>
              <a:buChar char="–"/>
              <a:defRPr>
                <a:latin typeface="Franklin Gothic Book" panose="020B0503020102020204" pitchFamily="34" charset="0"/>
              </a:defRPr>
            </a:lvl3pPr>
            <a:lvl4pPr marL="640206" indent="-203753">
              <a:buFont typeface="Arial"/>
              <a:buChar char="•"/>
              <a:defRPr>
                <a:latin typeface="Franklin Gothic Book" panose="020B0503020102020204" pitchFamily="34" charset="0"/>
              </a:defRPr>
            </a:lvl4pPr>
            <a:lvl5pPr marL="823122" indent="-203753">
              <a:buFont typeface="Lucida Grande"/>
              <a:buChar char="-"/>
              <a:defRPr>
                <a:latin typeface="Franklin Gothic Book" panose="020B05030201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2303849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CC9A8F9-9B42-497E-8AFB-682CBAD195C9}"/>
              </a:ext>
            </a:extLst>
          </p:cNvPr>
          <p:cNvGrpSpPr/>
          <p:nvPr userDrawn="1"/>
        </p:nvGrpSpPr>
        <p:grpSpPr>
          <a:xfrm>
            <a:off x="1" y="0"/>
            <a:ext cx="9144001" cy="5143502"/>
            <a:chOff x="1" y="0"/>
            <a:chExt cx="9144001" cy="5143502"/>
          </a:xfrm>
        </p:grpSpPr>
        <p:pic>
          <p:nvPicPr>
            <p:cNvPr id="15" name="Picture 14" descr="Celestia-R1---OverlayTitleHD.png"/>
            <p:cNvPicPr>
              <a:picLocks noChangeAspect="1"/>
            </p:cNvPicPr>
            <p:nvPr userDrawn="1"/>
          </p:nvPicPr>
          <p:blipFill rotWithShape="1">
            <a:blip r:embed="rId2">
              <a:extLst>
                <a:ext uri="{28A0092B-C50C-407E-A947-70E740481C1C}">
                  <a14:useLocalDpi xmlns:a14="http://schemas.microsoft.com/office/drawing/2010/main" val="0"/>
                </a:ext>
              </a:extLst>
            </a:blip>
            <a:srcRect t="8001" r="8002"/>
            <a:stretch/>
          </p:blipFill>
          <p:spPr>
            <a:xfrm>
              <a:off x="1" y="0"/>
              <a:ext cx="9144000" cy="5143502"/>
            </a:xfrm>
            <a:prstGeom prst="rect">
              <a:avLst/>
            </a:prstGeom>
          </p:spPr>
        </p:pic>
        <p:pic>
          <p:nvPicPr>
            <p:cNvPr id="10" name="Picture 9" descr="A close up of a logo&#10;&#10;Description automatically generated">
              <a:extLst>
                <a:ext uri="{FF2B5EF4-FFF2-40B4-BE49-F238E27FC236}">
                  <a16:creationId xmlns:a16="http://schemas.microsoft.com/office/drawing/2014/main" id="{8FABDF0A-71B4-4E86-BE42-22536CA22075}"/>
                </a:ext>
              </a:extLst>
            </p:cNvPr>
            <p:cNvPicPr>
              <a:picLocks noChangeAspect="1"/>
            </p:cNvPicPr>
            <p:nvPr userDrawn="1"/>
          </p:nvPicPr>
          <p:blipFill rotWithShape="1">
            <a:blip r:embed="rId3">
              <a:alphaModFix amt="50000"/>
            </a:blip>
            <a:srcRect l="11745" b="43503"/>
            <a:stretch/>
          </p:blipFill>
          <p:spPr>
            <a:xfrm rot="16200000">
              <a:off x="4930535" y="930033"/>
              <a:ext cx="5137894" cy="3289041"/>
            </a:xfrm>
            <a:prstGeom prst="rect">
              <a:avLst/>
            </a:prstGeom>
          </p:spPr>
        </p:pic>
      </p:grpSp>
      <p:sp>
        <p:nvSpPr>
          <p:cNvPr id="5" name="Footer Placeholder 4"/>
          <p:cNvSpPr>
            <a:spLocks noGrp="1"/>
          </p:cNvSpPr>
          <p:nvPr>
            <p:ph type="ftr" sz="quarter" idx="11"/>
          </p:nvPr>
        </p:nvSpPr>
        <p:spPr>
          <a:xfrm>
            <a:off x="2971800" y="4700114"/>
            <a:ext cx="3670469" cy="283369"/>
          </a:xfrm>
        </p:spPr>
        <p:txBody>
          <a:bodyPr/>
          <a:lstStyle/>
          <a:p>
            <a:endParaRPr lang="en-US" dirty="0"/>
          </a:p>
        </p:txBody>
      </p:sp>
      <p:sp>
        <p:nvSpPr>
          <p:cNvPr id="3" name="Subtitle 2"/>
          <p:cNvSpPr>
            <a:spLocks noGrp="1"/>
          </p:cNvSpPr>
          <p:nvPr>
            <p:ph type="subTitle" idx="1"/>
          </p:nvPr>
        </p:nvSpPr>
        <p:spPr>
          <a:xfrm>
            <a:off x="2971800" y="3586482"/>
            <a:ext cx="5398295" cy="1054100"/>
          </a:xfrm>
        </p:spPr>
        <p:txBody>
          <a:bodyPr anchor="t">
            <a:normAutofit/>
          </a:bodyPr>
          <a:lstStyle>
            <a:lvl1pPr marL="0" indent="0" algn="r">
              <a:buNone/>
              <a:defRPr sz="1800" cap="all">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6699420" y="4700114"/>
            <a:ext cx="1200149" cy="283369"/>
          </a:xfrm>
        </p:spPr>
        <p:txBody>
          <a:bodyPr/>
          <a:lstStyle/>
          <a:p>
            <a:fld id="{B61BEF0D-F0BB-DE4B-95CE-6DB70DBA9567}" type="datetimeFigureOut">
              <a:rPr lang="en-US" dirty="0"/>
              <a:pPr/>
              <a:t>5/27/2022</a:t>
            </a:fld>
            <a:endParaRPr lang="en-US" dirty="0"/>
          </a:p>
        </p:txBody>
      </p:sp>
      <p:sp>
        <p:nvSpPr>
          <p:cNvPr id="6" name="Slide Number Placeholder 5"/>
          <p:cNvSpPr>
            <a:spLocks noGrp="1"/>
          </p:cNvSpPr>
          <p:nvPr>
            <p:ph type="sldNum" sz="quarter" idx="12"/>
          </p:nvPr>
        </p:nvSpPr>
        <p:spPr>
          <a:xfrm>
            <a:off x="7956722" y="4700114"/>
            <a:ext cx="413375" cy="283369"/>
          </a:xfrm>
        </p:spPr>
        <p:txBody>
          <a:bodyPr/>
          <a:lstStyle/>
          <a:p>
            <a:fld id="{D57F1E4F-1CFF-5643-939E-217C01CDF565}" type="slidenum">
              <a:rPr lang="en-US" dirty="0"/>
              <a:pPr/>
              <a:t>‹#›</a:t>
            </a:fld>
            <a:endParaRPr lang="en-US" dirty="0"/>
          </a:p>
        </p:txBody>
      </p:sp>
      <p:pic>
        <p:nvPicPr>
          <p:cNvPr id="14" name="Picture 13" descr="A picture containing drawing&#10;&#10;Description automatically generated">
            <a:extLst>
              <a:ext uri="{FF2B5EF4-FFF2-40B4-BE49-F238E27FC236}">
                <a16:creationId xmlns:a16="http://schemas.microsoft.com/office/drawing/2014/main" id="{369D6B15-6014-442F-BE16-406F892B425D}"/>
              </a:ext>
            </a:extLst>
          </p:cNvPr>
          <p:cNvPicPr>
            <a:picLocks noChangeAspect="1"/>
          </p:cNvPicPr>
          <p:nvPr userDrawn="1"/>
        </p:nvPicPr>
        <p:blipFill>
          <a:blip r:embed="rId4"/>
          <a:stretch>
            <a:fillRect/>
          </a:stretch>
        </p:blipFill>
        <p:spPr>
          <a:xfrm>
            <a:off x="4780178" y="357597"/>
            <a:ext cx="3526155" cy="828675"/>
          </a:xfrm>
          <a:prstGeom prst="rect">
            <a:avLst/>
          </a:prstGeom>
        </p:spPr>
      </p:pic>
      <p:pic>
        <p:nvPicPr>
          <p:cNvPr id="21" name="Picture 2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0"/>
            <a:ext cx="2279789" cy="5143502"/>
          </a:xfrm>
          <a:prstGeom prst="rect">
            <a:avLst/>
          </a:prstGeom>
        </p:spPr>
      </p:pic>
      <p:sp>
        <p:nvSpPr>
          <p:cNvPr id="8" name="Text Placeholder 7"/>
          <p:cNvSpPr>
            <a:spLocks noGrp="1"/>
          </p:cNvSpPr>
          <p:nvPr>
            <p:ph type="body" sz="quarter" idx="13" hasCustomPrompt="1"/>
          </p:nvPr>
        </p:nvSpPr>
        <p:spPr>
          <a:xfrm>
            <a:off x="2973388" y="1770062"/>
            <a:ext cx="5391150" cy="1793147"/>
          </a:xfrm>
        </p:spPr>
        <p:txBody>
          <a:bodyPr anchor="b"/>
          <a:lstStyle>
            <a:lvl1pPr marL="0" indent="0" algn="r">
              <a:buNone/>
              <a:defRPr sz="4800" b="1">
                <a:solidFill>
                  <a:schemeClr val="bg1"/>
                </a:solidFill>
                <a:latin typeface="+mj-lt"/>
              </a:defRPr>
            </a:lvl1pPr>
          </a:lstStyle>
          <a:p>
            <a:pPr lvl="0"/>
            <a:r>
              <a:rPr lang="en-US" dirty="0"/>
              <a:t>CLICK TO EDIT MASTER TEXT STYLE</a:t>
            </a:r>
          </a:p>
        </p:txBody>
      </p:sp>
    </p:spTree>
    <p:extLst>
      <p:ext uri="{BB962C8B-B14F-4D97-AF65-F5344CB8AC3E}">
        <p14:creationId xmlns:p14="http://schemas.microsoft.com/office/powerpoint/2010/main" val="18083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cknowledgement">
    <p:spTree>
      <p:nvGrpSpPr>
        <p:cNvPr id="1" name=""/>
        <p:cNvGrpSpPr/>
        <p:nvPr/>
      </p:nvGrpSpPr>
      <p:grpSpPr>
        <a:xfrm>
          <a:off x="0" y="0"/>
          <a:ext cx="0" cy="0"/>
          <a:chOff x="0" y="0"/>
          <a:chExt cx="0" cy="0"/>
        </a:xfrm>
      </p:grpSpPr>
      <p:grpSp>
        <p:nvGrpSpPr>
          <p:cNvPr id="2" name="Group 1"/>
          <p:cNvGrpSpPr/>
          <p:nvPr userDrawn="1"/>
        </p:nvGrpSpPr>
        <p:grpSpPr>
          <a:xfrm>
            <a:off x="0" y="0"/>
            <a:ext cx="9144000" cy="5143502"/>
            <a:chOff x="0" y="0"/>
            <a:chExt cx="9144000" cy="5143502"/>
          </a:xfrm>
        </p:grpSpPr>
        <p:sp>
          <p:nvSpPr>
            <p:cNvPr id="7" name="Rectangle 6">
              <a:extLst>
                <a:ext uri="{FF2B5EF4-FFF2-40B4-BE49-F238E27FC236}">
                  <a16:creationId xmlns:a16="http://schemas.microsoft.com/office/drawing/2014/main" id="{1862254B-AF2B-4BF6-AAE1-5F3EE67835E4}"/>
                </a:ext>
              </a:extLst>
            </p:cNvPr>
            <p:cNvSpPr/>
            <p:nvPr userDrawn="1"/>
          </p:nvSpPr>
          <p:spPr>
            <a:xfrm>
              <a:off x="0" y="0"/>
              <a:ext cx="9143999" cy="5137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Picture 7" descr="A close up of a logo&#10;&#10;Description automatically generated">
              <a:extLst>
                <a:ext uri="{FF2B5EF4-FFF2-40B4-BE49-F238E27FC236}">
                  <a16:creationId xmlns:a16="http://schemas.microsoft.com/office/drawing/2014/main" id="{55FD3D06-9B0B-48FD-A53A-E09BBE745F51}"/>
                </a:ext>
              </a:extLst>
            </p:cNvPr>
            <p:cNvPicPr>
              <a:picLocks noChangeAspect="1"/>
            </p:cNvPicPr>
            <p:nvPr userDrawn="1"/>
          </p:nvPicPr>
          <p:blipFill rotWithShape="1">
            <a:blip r:embed="rId2">
              <a:alphaModFix amt="15000"/>
            </a:blip>
            <a:srcRect l="11745" t="13864" b="43503"/>
            <a:stretch/>
          </p:blipFill>
          <p:spPr>
            <a:xfrm rot="16200000">
              <a:off x="5334083" y="1333584"/>
              <a:ext cx="5137894" cy="2481940"/>
            </a:xfrm>
            <a:prstGeom prst="rect">
              <a:avLst/>
            </a:prstGeom>
          </p:spPr>
        </p:pic>
        <p:grpSp>
          <p:nvGrpSpPr>
            <p:cNvPr id="12" name="Group 11"/>
            <p:cNvGrpSpPr/>
            <p:nvPr userDrawn="1"/>
          </p:nvGrpSpPr>
          <p:grpSpPr>
            <a:xfrm>
              <a:off x="0" y="4472468"/>
              <a:ext cx="9144000" cy="671034"/>
              <a:chOff x="0" y="6222317"/>
              <a:chExt cx="9144000" cy="671034"/>
            </a:xfrm>
          </p:grpSpPr>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222317"/>
                <a:ext cx="9144000" cy="671034"/>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369D6B15-6014-442F-BE16-406F892B425D}"/>
                  </a:ext>
                </a:extLst>
              </p:cNvPr>
              <p:cNvPicPr>
                <a:picLocks noChangeAspect="1"/>
              </p:cNvPicPr>
              <p:nvPr userDrawn="1"/>
            </p:nvPicPr>
            <p:blipFill>
              <a:blip r:embed="rId4"/>
              <a:stretch>
                <a:fillRect/>
              </a:stretch>
            </p:blipFill>
            <p:spPr>
              <a:xfrm>
                <a:off x="212045" y="6361926"/>
                <a:ext cx="1667253" cy="391817"/>
              </a:xfrm>
              <a:prstGeom prst="rect">
                <a:avLst/>
              </a:prstGeom>
            </p:spPr>
          </p:pic>
        </p:grpSp>
      </p:grpSp>
    </p:spTree>
    <p:extLst>
      <p:ext uri="{BB962C8B-B14F-4D97-AF65-F5344CB8AC3E}">
        <p14:creationId xmlns:p14="http://schemas.microsoft.com/office/powerpoint/2010/main" val="27132999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Header 1">
    <p:spTree>
      <p:nvGrpSpPr>
        <p:cNvPr id="1" name=""/>
        <p:cNvGrpSpPr/>
        <p:nvPr/>
      </p:nvGrpSpPr>
      <p:grpSpPr>
        <a:xfrm>
          <a:off x="0" y="0"/>
          <a:ext cx="0" cy="0"/>
          <a:chOff x="0" y="0"/>
          <a:chExt cx="0" cy="0"/>
        </a:xfrm>
      </p:grpSpPr>
      <p:grpSp>
        <p:nvGrpSpPr>
          <p:cNvPr id="2" name="Group 1"/>
          <p:cNvGrpSpPr/>
          <p:nvPr userDrawn="1"/>
        </p:nvGrpSpPr>
        <p:grpSpPr>
          <a:xfrm>
            <a:off x="1" y="0"/>
            <a:ext cx="9143999" cy="5143501"/>
            <a:chOff x="1" y="0"/>
            <a:chExt cx="9143999" cy="5143501"/>
          </a:xfrm>
        </p:grpSpPr>
        <p:grpSp>
          <p:nvGrpSpPr>
            <p:cNvPr id="4" name="Group 3">
              <a:extLst>
                <a:ext uri="{FF2B5EF4-FFF2-40B4-BE49-F238E27FC236}">
                  <a16:creationId xmlns:a16="http://schemas.microsoft.com/office/drawing/2014/main" id="{4E6AE4DD-2FB9-4FAC-A6D5-B997BD7015DB}"/>
                </a:ext>
              </a:extLst>
            </p:cNvPr>
            <p:cNvGrpSpPr/>
            <p:nvPr userDrawn="1"/>
          </p:nvGrpSpPr>
          <p:grpSpPr>
            <a:xfrm>
              <a:off x="1" y="0"/>
              <a:ext cx="9143999" cy="5143501"/>
              <a:chOff x="1" y="0"/>
              <a:chExt cx="9143999" cy="5143501"/>
            </a:xfrm>
          </p:grpSpPr>
          <p:sp>
            <p:nvSpPr>
              <p:cNvPr id="3" name="Rectangle 2">
                <a:extLst>
                  <a:ext uri="{FF2B5EF4-FFF2-40B4-BE49-F238E27FC236}">
                    <a16:creationId xmlns:a16="http://schemas.microsoft.com/office/drawing/2014/main" id="{6E25E841-5213-4158-A54C-F51574C3A053}"/>
                  </a:ext>
                </a:extLst>
              </p:cNvPr>
              <p:cNvSpPr/>
              <p:nvPr userDrawn="1"/>
            </p:nvSpPr>
            <p:spPr>
              <a:xfrm>
                <a:off x="1" y="0"/>
                <a:ext cx="9143999" cy="5143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8" name="Picture 17" descr="A close up of a logo&#10;&#10;Description automatically generated">
                <a:extLst>
                  <a:ext uri="{FF2B5EF4-FFF2-40B4-BE49-F238E27FC236}">
                    <a16:creationId xmlns:a16="http://schemas.microsoft.com/office/drawing/2014/main" id="{A5AE79C2-A556-4F60-A67F-8347A80B8380}"/>
                  </a:ext>
                </a:extLst>
              </p:cNvPr>
              <p:cNvPicPr>
                <a:picLocks noChangeAspect="1"/>
              </p:cNvPicPr>
              <p:nvPr/>
            </p:nvPicPr>
            <p:blipFill rotWithShape="1">
              <a:blip r:embed="rId2">
                <a:alphaModFix amt="15000"/>
              </a:blip>
              <a:srcRect l="11745" t="13864" b="43503"/>
              <a:stretch/>
            </p:blipFill>
            <p:spPr>
              <a:xfrm rot="16200000">
                <a:off x="5334083" y="1327977"/>
                <a:ext cx="5137894" cy="2481940"/>
              </a:xfrm>
              <a:prstGeom prst="rect">
                <a:avLst/>
              </a:prstGeom>
            </p:spPr>
          </p:pic>
        </p:grpSp>
        <p:grpSp>
          <p:nvGrpSpPr>
            <p:cNvPr id="14" name="Group 13"/>
            <p:cNvGrpSpPr/>
            <p:nvPr userDrawn="1"/>
          </p:nvGrpSpPr>
          <p:grpSpPr>
            <a:xfrm>
              <a:off x="2" y="0"/>
              <a:ext cx="1673812" cy="5137894"/>
              <a:chOff x="0" y="0"/>
              <a:chExt cx="2234184" cy="6858000"/>
            </a:xfrm>
          </p:grpSpPr>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2234184" cy="6858000"/>
              </a:xfrm>
              <a:prstGeom prst="rect">
                <a:avLst/>
              </a:prstGeom>
            </p:spPr>
          </p:pic>
          <p:pic>
            <p:nvPicPr>
              <p:cNvPr id="16" name="Pictur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2257" y="243241"/>
                <a:ext cx="882460" cy="1084627"/>
              </a:xfrm>
              <a:prstGeom prst="rect">
                <a:avLst/>
              </a:prstGeom>
            </p:spPr>
          </p:pic>
        </p:grpSp>
      </p:grpSp>
      <p:sp>
        <p:nvSpPr>
          <p:cNvPr id="22" name="Title 1"/>
          <p:cNvSpPr>
            <a:spLocks noGrp="1"/>
          </p:cNvSpPr>
          <p:nvPr>
            <p:ph type="title"/>
          </p:nvPr>
        </p:nvSpPr>
        <p:spPr>
          <a:xfrm>
            <a:off x="1522034" y="224175"/>
            <a:ext cx="7380000" cy="1256563"/>
          </a:xfrm>
        </p:spPr>
        <p:txBody>
          <a:bodyPr/>
          <a:lstStyle>
            <a:lvl1pPr algn="ctr">
              <a:defRPr b="1">
                <a:solidFill>
                  <a:srgbClr val="005B9E"/>
                </a:solidFill>
              </a:defRPr>
            </a:lvl1pPr>
          </a:lstStyle>
          <a:p>
            <a:r>
              <a:rPr lang="en-US" dirty="0"/>
              <a:t>Click to edit Master title style</a:t>
            </a:r>
          </a:p>
        </p:txBody>
      </p:sp>
      <p:sp>
        <p:nvSpPr>
          <p:cNvPr id="23" name="Content Placeholder 2"/>
          <p:cNvSpPr>
            <a:spLocks noGrp="1"/>
          </p:cNvSpPr>
          <p:nvPr>
            <p:ph idx="1"/>
          </p:nvPr>
        </p:nvSpPr>
        <p:spPr>
          <a:xfrm>
            <a:off x="1522034" y="1501137"/>
            <a:ext cx="7380000" cy="3224245"/>
          </a:xfrm>
        </p:spPr>
        <p:txBody>
          <a:bodyPr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Date Placeholder 3"/>
          <p:cNvSpPr>
            <a:spLocks noGrp="1"/>
          </p:cNvSpPr>
          <p:nvPr>
            <p:ph type="dt" sz="half" idx="10"/>
          </p:nvPr>
        </p:nvSpPr>
        <p:spPr>
          <a:xfrm>
            <a:off x="7358031" y="4744547"/>
            <a:ext cx="1106016" cy="283369"/>
          </a:xfrm>
        </p:spPr>
        <p:txBody>
          <a:bodyPr/>
          <a:lstStyle/>
          <a:p>
            <a:fld id="{B61BEF0D-F0BB-DE4B-95CE-6DB70DBA9567}" type="datetimeFigureOut">
              <a:rPr lang="en-US" dirty="0"/>
              <a:pPr/>
              <a:t>5/27/2022</a:t>
            </a:fld>
            <a:endParaRPr lang="en-US" dirty="0"/>
          </a:p>
        </p:txBody>
      </p:sp>
      <p:sp>
        <p:nvSpPr>
          <p:cNvPr id="25" name="Footer Placeholder 4"/>
          <p:cNvSpPr>
            <a:spLocks noGrp="1"/>
          </p:cNvSpPr>
          <p:nvPr>
            <p:ph type="ftr" sz="quarter" idx="11"/>
          </p:nvPr>
        </p:nvSpPr>
        <p:spPr>
          <a:xfrm>
            <a:off x="1522034" y="4744547"/>
            <a:ext cx="5769569" cy="283369"/>
          </a:xfrm>
        </p:spPr>
        <p:txBody>
          <a:bodyPr/>
          <a:lstStyle/>
          <a:p>
            <a:endParaRPr lang="en-US" dirty="0"/>
          </a:p>
        </p:txBody>
      </p:sp>
      <p:sp>
        <p:nvSpPr>
          <p:cNvPr id="26" name="Slide Number Placeholder 5"/>
          <p:cNvSpPr>
            <a:spLocks noGrp="1"/>
          </p:cNvSpPr>
          <p:nvPr>
            <p:ph type="sldNum" sz="quarter" idx="12"/>
          </p:nvPr>
        </p:nvSpPr>
        <p:spPr>
          <a:xfrm>
            <a:off x="8527118" y="4744547"/>
            <a:ext cx="380952" cy="283369"/>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436655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grpSp>
        <p:nvGrpSpPr>
          <p:cNvPr id="2" name="Group 1"/>
          <p:cNvGrpSpPr/>
          <p:nvPr userDrawn="1"/>
        </p:nvGrpSpPr>
        <p:grpSpPr>
          <a:xfrm>
            <a:off x="0" y="-9591"/>
            <a:ext cx="9144000" cy="5153092"/>
            <a:chOff x="0" y="-9591"/>
            <a:chExt cx="9144000" cy="5153092"/>
          </a:xfrm>
        </p:grpSpPr>
        <p:sp>
          <p:nvSpPr>
            <p:cNvPr id="7" name="Rectangle 6">
              <a:extLst>
                <a:ext uri="{FF2B5EF4-FFF2-40B4-BE49-F238E27FC236}">
                  <a16:creationId xmlns:a16="http://schemas.microsoft.com/office/drawing/2014/main" id="{7E8D1544-CD8C-40DE-89F4-2868214313C6}"/>
                </a:ext>
              </a:extLst>
            </p:cNvPr>
            <p:cNvSpPr/>
            <p:nvPr userDrawn="1"/>
          </p:nvSpPr>
          <p:spPr>
            <a:xfrm>
              <a:off x="0" y="-9591"/>
              <a:ext cx="9143999" cy="51530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3" name="Picture 12" descr="A close up of a logo&#10;&#10;Description automatically generated">
              <a:extLst>
                <a:ext uri="{FF2B5EF4-FFF2-40B4-BE49-F238E27FC236}">
                  <a16:creationId xmlns:a16="http://schemas.microsoft.com/office/drawing/2014/main" id="{55FD3D06-9B0B-48FD-A53A-E09BBE745F51}"/>
                </a:ext>
              </a:extLst>
            </p:cNvPr>
            <p:cNvPicPr>
              <a:picLocks noChangeAspect="1"/>
            </p:cNvPicPr>
            <p:nvPr userDrawn="1"/>
          </p:nvPicPr>
          <p:blipFill rotWithShape="1">
            <a:blip r:embed="rId2">
              <a:alphaModFix amt="15000"/>
            </a:blip>
            <a:srcRect l="11744" t="13864" r="-164" b="43503"/>
            <a:stretch/>
          </p:blipFill>
          <p:spPr>
            <a:xfrm rot="16200000">
              <a:off x="5329287" y="1323182"/>
              <a:ext cx="5147486" cy="2481940"/>
            </a:xfrm>
            <a:prstGeom prst="rect">
              <a:avLst/>
            </a:prstGeom>
          </p:spPr>
        </p:pic>
      </p:grpSp>
      <p:grpSp>
        <p:nvGrpSpPr>
          <p:cNvPr id="15" name="Group 14"/>
          <p:cNvGrpSpPr/>
          <p:nvPr userDrawn="1"/>
        </p:nvGrpSpPr>
        <p:grpSpPr>
          <a:xfrm>
            <a:off x="0" y="-9590"/>
            <a:ext cx="1678763" cy="5153092"/>
            <a:chOff x="0" y="0"/>
            <a:chExt cx="2234184" cy="6858000"/>
          </a:xfrm>
        </p:grpSpPr>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2234184" cy="6858000"/>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2257" y="243241"/>
              <a:ext cx="882460" cy="1084627"/>
            </a:xfrm>
            <a:prstGeom prst="rect">
              <a:avLst/>
            </a:prstGeom>
          </p:spPr>
        </p:pic>
      </p:grpSp>
      <p:sp>
        <p:nvSpPr>
          <p:cNvPr id="22" name="Title 1"/>
          <p:cNvSpPr>
            <a:spLocks noGrp="1"/>
          </p:cNvSpPr>
          <p:nvPr>
            <p:ph type="title"/>
          </p:nvPr>
        </p:nvSpPr>
        <p:spPr>
          <a:xfrm>
            <a:off x="1392249" y="224175"/>
            <a:ext cx="7509785" cy="1256563"/>
          </a:xfrm>
        </p:spPr>
        <p:txBody>
          <a:bodyPr/>
          <a:lstStyle>
            <a:lvl1pPr algn="ctr">
              <a:defRPr b="1">
                <a:solidFill>
                  <a:srgbClr val="005B9E"/>
                </a:solidFill>
              </a:defRPr>
            </a:lvl1pPr>
          </a:lstStyle>
          <a:p>
            <a:r>
              <a:rPr lang="en-US" dirty="0"/>
              <a:t>Click to edit Master title style</a:t>
            </a:r>
          </a:p>
        </p:txBody>
      </p:sp>
      <p:sp>
        <p:nvSpPr>
          <p:cNvPr id="25" name="Content Placeholder 2"/>
          <p:cNvSpPr>
            <a:spLocks noGrp="1"/>
          </p:cNvSpPr>
          <p:nvPr>
            <p:ph idx="1"/>
          </p:nvPr>
        </p:nvSpPr>
        <p:spPr>
          <a:xfrm>
            <a:off x="1392249" y="1501137"/>
            <a:ext cx="7509785" cy="3224245"/>
          </a:xfrm>
        </p:spPr>
        <p:txBody>
          <a:bodyPr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Date Placeholder 3"/>
          <p:cNvSpPr>
            <a:spLocks noGrp="1"/>
          </p:cNvSpPr>
          <p:nvPr>
            <p:ph type="dt" sz="half" idx="10"/>
          </p:nvPr>
        </p:nvSpPr>
        <p:spPr>
          <a:xfrm>
            <a:off x="7321099" y="4744547"/>
            <a:ext cx="1142948" cy="283369"/>
          </a:xfrm>
        </p:spPr>
        <p:txBody>
          <a:bodyPr/>
          <a:lstStyle/>
          <a:p>
            <a:fld id="{B61BEF0D-F0BB-DE4B-95CE-6DB70DBA9567}" type="datetimeFigureOut">
              <a:rPr lang="en-US" dirty="0"/>
              <a:pPr/>
              <a:t>5/27/2022</a:t>
            </a:fld>
            <a:endParaRPr lang="en-US" dirty="0"/>
          </a:p>
        </p:txBody>
      </p:sp>
      <p:sp>
        <p:nvSpPr>
          <p:cNvPr id="31" name="Footer Placeholder 4"/>
          <p:cNvSpPr>
            <a:spLocks noGrp="1"/>
          </p:cNvSpPr>
          <p:nvPr>
            <p:ph type="ftr" sz="quarter" idx="11"/>
          </p:nvPr>
        </p:nvSpPr>
        <p:spPr>
          <a:xfrm>
            <a:off x="1392249" y="4744547"/>
            <a:ext cx="5871033" cy="283369"/>
          </a:xfrm>
        </p:spPr>
        <p:txBody>
          <a:bodyPr/>
          <a:lstStyle/>
          <a:p>
            <a:endParaRPr lang="en-US" dirty="0"/>
          </a:p>
        </p:txBody>
      </p:sp>
      <p:sp>
        <p:nvSpPr>
          <p:cNvPr id="32" name="Slide Number Placeholder 5"/>
          <p:cNvSpPr>
            <a:spLocks noGrp="1"/>
          </p:cNvSpPr>
          <p:nvPr>
            <p:ph type="sldNum" sz="quarter" idx="12"/>
          </p:nvPr>
        </p:nvSpPr>
        <p:spPr>
          <a:xfrm>
            <a:off x="8520419" y="4744547"/>
            <a:ext cx="387651" cy="283369"/>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61604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grpSp>
        <p:nvGrpSpPr>
          <p:cNvPr id="2" name="Group 1"/>
          <p:cNvGrpSpPr/>
          <p:nvPr userDrawn="1"/>
        </p:nvGrpSpPr>
        <p:grpSpPr>
          <a:xfrm>
            <a:off x="0" y="-9591"/>
            <a:ext cx="9144000" cy="5153092"/>
            <a:chOff x="0" y="-9591"/>
            <a:chExt cx="9144000" cy="5153092"/>
          </a:xfrm>
        </p:grpSpPr>
        <p:sp>
          <p:nvSpPr>
            <p:cNvPr id="7" name="Rectangle 6">
              <a:extLst>
                <a:ext uri="{FF2B5EF4-FFF2-40B4-BE49-F238E27FC236}">
                  <a16:creationId xmlns:a16="http://schemas.microsoft.com/office/drawing/2014/main" id="{7E8D1544-CD8C-40DE-89F4-2868214313C6}"/>
                </a:ext>
              </a:extLst>
            </p:cNvPr>
            <p:cNvSpPr/>
            <p:nvPr userDrawn="1"/>
          </p:nvSpPr>
          <p:spPr>
            <a:xfrm>
              <a:off x="0" y="-9591"/>
              <a:ext cx="9143999" cy="51530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3" name="Picture 12" descr="A close up of a logo&#10;&#10;Description automatically generated">
              <a:extLst>
                <a:ext uri="{FF2B5EF4-FFF2-40B4-BE49-F238E27FC236}">
                  <a16:creationId xmlns:a16="http://schemas.microsoft.com/office/drawing/2014/main" id="{55FD3D06-9B0B-48FD-A53A-E09BBE745F51}"/>
                </a:ext>
              </a:extLst>
            </p:cNvPr>
            <p:cNvPicPr>
              <a:picLocks noChangeAspect="1"/>
            </p:cNvPicPr>
            <p:nvPr userDrawn="1"/>
          </p:nvPicPr>
          <p:blipFill rotWithShape="1">
            <a:blip r:embed="rId2" cstate="hqprint">
              <a:alphaModFix amt="15000"/>
              <a:extLst>
                <a:ext uri="{28A0092B-C50C-407E-A947-70E740481C1C}">
                  <a14:useLocalDpi xmlns:a14="http://schemas.microsoft.com/office/drawing/2010/main"/>
                </a:ext>
              </a:extLst>
            </a:blip>
            <a:srcRect r="-186"/>
            <a:stretch/>
          </p:blipFill>
          <p:spPr>
            <a:xfrm rot="16200000">
              <a:off x="5329287" y="1323182"/>
              <a:ext cx="5147486" cy="2481940"/>
            </a:xfrm>
            <a:prstGeom prst="rect">
              <a:avLst/>
            </a:prstGeom>
          </p:spPr>
        </p:pic>
      </p:grpSp>
      <p:grpSp>
        <p:nvGrpSpPr>
          <p:cNvPr id="15" name="Group 14"/>
          <p:cNvGrpSpPr/>
          <p:nvPr userDrawn="1"/>
        </p:nvGrpSpPr>
        <p:grpSpPr>
          <a:xfrm>
            <a:off x="0" y="-9590"/>
            <a:ext cx="1678763" cy="5153092"/>
            <a:chOff x="0" y="0"/>
            <a:chExt cx="2234184" cy="6858000"/>
          </a:xfrm>
        </p:grpSpPr>
        <p:pic>
          <p:nvPicPr>
            <p:cNvPr id="16" name="Picture 15"/>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0" y="0"/>
              <a:ext cx="2234184" cy="6858000"/>
            </a:xfrm>
            <a:prstGeom prst="rect">
              <a:avLst/>
            </a:prstGeom>
          </p:spPr>
        </p:pic>
        <p:pic>
          <p:nvPicPr>
            <p:cNvPr id="23" name="Picture 22"/>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262257" y="243241"/>
              <a:ext cx="882460" cy="1084627"/>
            </a:xfrm>
            <a:prstGeom prst="rect">
              <a:avLst/>
            </a:prstGeom>
          </p:spPr>
        </p:pic>
      </p:grpSp>
      <p:sp>
        <p:nvSpPr>
          <p:cNvPr id="22" name="Title 1"/>
          <p:cNvSpPr>
            <a:spLocks noGrp="1"/>
          </p:cNvSpPr>
          <p:nvPr>
            <p:ph type="title"/>
          </p:nvPr>
        </p:nvSpPr>
        <p:spPr>
          <a:xfrm>
            <a:off x="1392249" y="224175"/>
            <a:ext cx="7509785" cy="1256563"/>
          </a:xfrm>
        </p:spPr>
        <p:txBody>
          <a:bodyPr/>
          <a:lstStyle>
            <a:lvl1pPr algn="ctr">
              <a:defRPr b="1">
                <a:solidFill>
                  <a:srgbClr val="005B9E"/>
                </a:solidFill>
              </a:defRPr>
            </a:lvl1pPr>
          </a:lstStyle>
          <a:p>
            <a:r>
              <a:rPr lang="en-US" dirty="0"/>
              <a:t>Click to edit Master title style</a:t>
            </a:r>
          </a:p>
        </p:txBody>
      </p:sp>
      <p:sp>
        <p:nvSpPr>
          <p:cNvPr id="25" name="Content Placeholder 2"/>
          <p:cNvSpPr>
            <a:spLocks noGrp="1"/>
          </p:cNvSpPr>
          <p:nvPr>
            <p:ph idx="1"/>
          </p:nvPr>
        </p:nvSpPr>
        <p:spPr>
          <a:xfrm>
            <a:off x="1392249" y="1501137"/>
            <a:ext cx="7509785" cy="3224245"/>
          </a:xfrm>
        </p:spPr>
        <p:txBody>
          <a:bodyPr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Date Placeholder 3"/>
          <p:cNvSpPr>
            <a:spLocks noGrp="1"/>
          </p:cNvSpPr>
          <p:nvPr>
            <p:ph type="dt" sz="half" idx="10"/>
          </p:nvPr>
        </p:nvSpPr>
        <p:spPr>
          <a:xfrm>
            <a:off x="7321099" y="4744547"/>
            <a:ext cx="1142948" cy="283369"/>
          </a:xfrm>
        </p:spPr>
        <p:txBody>
          <a:bodyPr/>
          <a:lstStyle/>
          <a:p>
            <a:fld id="{B61BEF0D-F0BB-DE4B-95CE-6DB70DBA9567}" type="datetimeFigureOut">
              <a:rPr lang="en-US" dirty="0"/>
              <a:pPr/>
              <a:t>5/27/2022</a:t>
            </a:fld>
            <a:endParaRPr lang="en-US" dirty="0"/>
          </a:p>
        </p:txBody>
      </p:sp>
      <p:sp>
        <p:nvSpPr>
          <p:cNvPr id="31" name="Footer Placeholder 4"/>
          <p:cNvSpPr>
            <a:spLocks noGrp="1"/>
          </p:cNvSpPr>
          <p:nvPr>
            <p:ph type="ftr" sz="quarter" idx="11"/>
          </p:nvPr>
        </p:nvSpPr>
        <p:spPr>
          <a:xfrm>
            <a:off x="1392249" y="4744547"/>
            <a:ext cx="5871033" cy="283369"/>
          </a:xfrm>
        </p:spPr>
        <p:txBody>
          <a:bodyPr/>
          <a:lstStyle/>
          <a:p>
            <a:endParaRPr lang="en-US" dirty="0"/>
          </a:p>
        </p:txBody>
      </p:sp>
      <p:sp>
        <p:nvSpPr>
          <p:cNvPr id="32" name="Slide Number Placeholder 5"/>
          <p:cNvSpPr>
            <a:spLocks noGrp="1"/>
          </p:cNvSpPr>
          <p:nvPr>
            <p:ph type="sldNum" sz="quarter" idx="12"/>
          </p:nvPr>
        </p:nvSpPr>
        <p:spPr>
          <a:xfrm>
            <a:off x="8520419" y="4744547"/>
            <a:ext cx="387651" cy="283369"/>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Header 3">
    <p:spTree>
      <p:nvGrpSpPr>
        <p:cNvPr id="1" name=""/>
        <p:cNvGrpSpPr/>
        <p:nvPr/>
      </p:nvGrpSpPr>
      <p:grpSpPr>
        <a:xfrm>
          <a:off x="0" y="0"/>
          <a:ext cx="0" cy="0"/>
          <a:chOff x="0" y="0"/>
          <a:chExt cx="0" cy="0"/>
        </a:xfrm>
      </p:grpSpPr>
      <p:grpSp>
        <p:nvGrpSpPr>
          <p:cNvPr id="2" name="Group 1"/>
          <p:cNvGrpSpPr/>
          <p:nvPr userDrawn="1"/>
        </p:nvGrpSpPr>
        <p:grpSpPr>
          <a:xfrm>
            <a:off x="0" y="-1"/>
            <a:ext cx="9144000" cy="5143503"/>
            <a:chOff x="0" y="-1"/>
            <a:chExt cx="9144000" cy="5143503"/>
          </a:xfrm>
        </p:grpSpPr>
        <p:sp>
          <p:nvSpPr>
            <p:cNvPr id="8" name="Rectangle 7">
              <a:extLst>
                <a:ext uri="{FF2B5EF4-FFF2-40B4-BE49-F238E27FC236}">
                  <a16:creationId xmlns:a16="http://schemas.microsoft.com/office/drawing/2014/main" id="{25000E62-1772-4769-80CC-6C467E43DF68}"/>
                </a:ext>
              </a:extLst>
            </p:cNvPr>
            <p:cNvSpPr/>
            <p:nvPr userDrawn="1"/>
          </p:nvSpPr>
          <p:spPr>
            <a:xfrm>
              <a:off x="0" y="-1"/>
              <a:ext cx="9143999" cy="5143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2" name="Picture 11" descr="A close up of a logo&#10;&#10;Description automatically generated">
              <a:extLst>
                <a:ext uri="{FF2B5EF4-FFF2-40B4-BE49-F238E27FC236}">
                  <a16:creationId xmlns:a16="http://schemas.microsoft.com/office/drawing/2014/main" id="{A5AE79C2-A556-4F60-A67F-8347A80B8380}"/>
                </a:ext>
              </a:extLst>
            </p:cNvPr>
            <p:cNvPicPr>
              <a:picLocks noChangeAspect="1"/>
            </p:cNvPicPr>
            <p:nvPr userDrawn="1"/>
          </p:nvPicPr>
          <p:blipFill rotWithShape="1">
            <a:blip r:embed="rId2">
              <a:alphaModFix amt="15000"/>
            </a:blip>
            <a:srcRect l="11745" t="13864" b="43503"/>
            <a:stretch/>
          </p:blipFill>
          <p:spPr>
            <a:xfrm rot="16200000">
              <a:off x="5334083" y="1333584"/>
              <a:ext cx="5137894" cy="2481940"/>
            </a:xfrm>
            <a:prstGeom prst="rect">
              <a:avLst/>
            </a:prstGeom>
          </p:spPr>
        </p:pic>
        <p:grpSp>
          <p:nvGrpSpPr>
            <p:cNvPr id="13" name="Group 12"/>
            <p:cNvGrpSpPr/>
            <p:nvPr userDrawn="1"/>
          </p:nvGrpSpPr>
          <p:grpSpPr>
            <a:xfrm>
              <a:off x="0" y="4472468"/>
              <a:ext cx="9144000" cy="671034"/>
              <a:chOff x="0" y="6222317"/>
              <a:chExt cx="9144000" cy="671034"/>
            </a:xfrm>
          </p:grpSpPr>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222317"/>
                <a:ext cx="9144000" cy="671034"/>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369D6B15-6014-442F-BE16-406F892B425D}"/>
                  </a:ext>
                </a:extLst>
              </p:cNvPr>
              <p:cNvPicPr>
                <a:picLocks noChangeAspect="1"/>
              </p:cNvPicPr>
              <p:nvPr userDrawn="1"/>
            </p:nvPicPr>
            <p:blipFill>
              <a:blip r:embed="rId4"/>
              <a:stretch>
                <a:fillRect/>
              </a:stretch>
            </p:blipFill>
            <p:spPr>
              <a:xfrm>
                <a:off x="212045" y="6361926"/>
                <a:ext cx="1667253" cy="391817"/>
              </a:xfrm>
              <a:prstGeom prst="rect">
                <a:avLst/>
              </a:prstGeom>
            </p:spPr>
          </p:pic>
        </p:grpSp>
      </p:grpSp>
      <p:sp>
        <p:nvSpPr>
          <p:cNvPr id="31" name="Date Placeholder 3">
            <a:extLst>
              <a:ext uri="{FF2B5EF4-FFF2-40B4-BE49-F238E27FC236}">
                <a16:creationId xmlns:a16="http://schemas.microsoft.com/office/drawing/2014/main" id="{CD5E0A60-7319-4F9C-98F3-AA4AF476AD67}"/>
              </a:ext>
            </a:extLst>
          </p:cNvPr>
          <p:cNvSpPr>
            <a:spLocks noGrp="1"/>
          </p:cNvSpPr>
          <p:nvPr userDrawn="1">
            <p:ph type="dt" sz="half" idx="10"/>
          </p:nvPr>
        </p:nvSpPr>
        <p:spPr>
          <a:xfrm>
            <a:off x="7275441" y="4172310"/>
            <a:ext cx="1106016" cy="283369"/>
          </a:xfrm>
        </p:spPr>
        <p:txBody>
          <a:bodyPr/>
          <a:lstStyle/>
          <a:p>
            <a:fld id="{B61BEF0D-F0BB-DE4B-95CE-6DB70DBA9567}" type="datetimeFigureOut">
              <a:rPr lang="en-US" dirty="0"/>
              <a:pPr/>
              <a:t>5/27/2022</a:t>
            </a:fld>
            <a:endParaRPr lang="en-US" dirty="0"/>
          </a:p>
        </p:txBody>
      </p:sp>
      <p:sp>
        <p:nvSpPr>
          <p:cNvPr id="32" name="Footer Placeholder 4">
            <a:extLst>
              <a:ext uri="{FF2B5EF4-FFF2-40B4-BE49-F238E27FC236}">
                <a16:creationId xmlns:a16="http://schemas.microsoft.com/office/drawing/2014/main" id="{A946D527-1EC7-4142-A3D5-3B42E836EB74}"/>
              </a:ext>
            </a:extLst>
          </p:cNvPr>
          <p:cNvSpPr>
            <a:spLocks noGrp="1"/>
          </p:cNvSpPr>
          <p:nvPr userDrawn="1">
            <p:ph type="ftr" sz="quarter" idx="11"/>
          </p:nvPr>
        </p:nvSpPr>
        <p:spPr>
          <a:xfrm>
            <a:off x="351183" y="4172310"/>
            <a:ext cx="6867086" cy="283369"/>
          </a:xfrm>
        </p:spPr>
        <p:txBody>
          <a:bodyPr/>
          <a:lstStyle/>
          <a:p>
            <a:endParaRPr lang="en-US" dirty="0"/>
          </a:p>
        </p:txBody>
      </p:sp>
      <p:sp>
        <p:nvSpPr>
          <p:cNvPr id="33" name="Slide Number Placeholder 5">
            <a:extLst>
              <a:ext uri="{FF2B5EF4-FFF2-40B4-BE49-F238E27FC236}">
                <a16:creationId xmlns:a16="http://schemas.microsoft.com/office/drawing/2014/main" id="{0F0A9BAA-0464-41F8-805E-B99A943399FE}"/>
              </a:ext>
            </a:extLst>
          </p:cNvPr>
          <p:cNvSpPr>
            <a:spLocks noGrp="1"/>
          </p:cNvSpPr>
          <p:nvPr userDrawn="1">
            <p:ph type="sldNum" sz="quarter" idx="12"/>
          </p:nvPr>
        </p:nvSpPr>
        <p:spPr>
          <a:xfrm>
            <a:off x="8438629" y="4172310"/>
            <a:ext cx="380952" cy="283369"/>
          </a:xfrm>
        </p:spPr>
        <p:txBody>
          <a:bodyPr/>
          <a:lstStyle/>
          <a:p>
            <a:fld id="{D57F1E4F-1CFF-5643-939E-217C01CDF565}" type="slidenum">
              <a:rPr lang="en-US" dirty="0"/>
              <a:pPr/>
              <a:t>‹#›</a:t>
            </a:fld>
            <a:endParaRPr lang="en-US" dirty="0"/>
          </a:p>
        </p:txBody>
      </p:sp>
      <p:sp>
        <p:nvSpPr>
          <p:cNvPr id="16" name="Title 1"/>
          <p:cNvSpPr>
            <a:spLocks noGrp="1"/>
          </p:cNvSpPr>
          <p:nvPr>
            <p:ph type="title"/>
          </p:nvPr>
        </p:nvSpPr>
        <p:spPr>
          <a:xfrm>
            <a:off x="351183" y="224174"/>
            <a:ext cx="8460000" cy="1260000"/>
          </a:xfrm>
        </p:spPr>
        <p:txBody>
          <a:bodyPr/>
          <a:lstStyle>
            <a:lvl1pPr algn="ctr">
              <a:defRPr b="1">
                <a:solidFill>
                  <a:srgbClr val="005B9E"/>
                </a:solidFill>
              </a:defRPr>
            </a:lvl1pPr>
          </a:lstStyle>
          <a:p>
            <a:r>
              <a:rPr lang="en-US" dirty="0"/>
              <a:t>Click to edit Master title style</a:t>
            </a:r>
          </a:p>
        </p:txBody>
      </p:sp>
      <p:sp>
        <p:nvSpPr>
          <p:cNvPr id="17" name="Content Placeholder 2"/>
          <p:cNvSpPr>
            <a:spLocks noGrp="1"/>
          </p:cNvSpPr>
          <p:nvPr>
            <p:ph idx="1"/>
          </p:nvPr>
        </p:nvSpPr>
        <p:spPr>
          <a:xfrm>
            <a:off x="351183" y="1501138"/>
            <a:ext cx="8460000" cy="2657908"/>
          </a:xfrm>
        </p:spPr>
        <p:txBody>
          <a:bodyPr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226040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hank You!">
    <p:spTree>
      <p:nvGrpSpPr>
        <p:cNvPr id="1" name=""/>
        <p:cNvGrpSpPr/>
        <p:nvPr/>
      </p:nvGrpSpPr>
      <p:grpSpPr>
        <a:xfrm>
          <a:off x="0" y="0"/>
          <a:ext cx="0" cy="0"/>
          <a:chOff x="0" y="0"/>
          <a:chExt cx="0" cy="0"/>
        </a:xfrm>
      </p:grpSpPr>
      <p:pic>
        <p:nvPicPr>
          <p:cNvPr id="70" name="Picture 69" descr="Celestia-R1---OverlayTitleHD.png">
            <a:extLst>
              <a:ext uri="{FF2B5EF4-FFF2-40B4-BE49-F238E27FC236}">
                <a16:creationId xmlns:a16="http://schemas.microsoft.com/office/drawing/2014/main" id="{82F74E69-2F81-4E46-944D-360C7AF041E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001" r="26461"/>
          <a:stretch/>
        </p:blipFill>
        <p:spPr>
          <a:xfrm>
            <a:off x="1834757" y="0"/>
            <a:ext cx="7309243" cy="5143502"/>
          </a:xfrm>
          <a:prstGeom prst="rect">
            <a:avLst/>
          </a:prstGeom>
        </p:spPr>
      </p:pic>
      <p:sp>
        <p:nvSpPr>
          <p:cNvPr id="63" name="Freeform: Shape 62">
            <a:extLst>
              <a:ext uri="{FF2B5EF4-FFF2-40B4-BE49-F238E27FC236}">
                <a16:creationId xmlns:a16="http://schemas.microsoft.com/office/drawing/2014/main" id="{CB0338C6-749F-4C98-ACA1-A8F3B1259A0C}"/>
              </a:ext>
            </a:extLst>
          </p:cNvPr>
          <p:cNvSpPr/>
          <p:nvPr userDrawn="1"/>
        </p:nvSpPr>
        <p:spPr>
          <a:xfrm>
            <a:off x="0" y="0"/>
            <a:ext cx="3723861" cy="5147187"/>
          </a:xfrm>
          <a:custGeom>
            <a:avLst/>
            <a:gdLst>
              <a:gd name="connsiteX0" fmla="*/ 0 w 3886200"/>
              <a:gd name="connsiteY0" fmla="*/ 6872748 h 6872748"/>
              <a:gd name="connsiteX1" fmla="*/ 0 w 3886200"/>
              <a:gd name="connsiteY1" fmla="*/ 0 h 6872748"/>
              <a:gd name="connsiteX2" fmla="*/ 3886200 w 3886200"/>
              <a:gd name="connsiteY2" fmla="*/ 0 h 6872748"/>
              <a:gd name="connsiteX3" fmla="*/ 3333136 w 3886200"/>
              <a:gd name="connsiteY3" fmla="*/ 1017639 h 6872748"/>
              <a:gd name="connsiteX4" fmla="*/ 3487994 w 3886200"/>
              <a:gd name="connsiteY4" fmla="*/ 3104535 h 6872748"/>
              <a:gd name="connsiteX5" fmla="*/ 3487994 w 3886200"/>
              <a:gd name="connsiteY5" fmla="*/ 3487993 h 6872748"/>
              <a:gd name="connsiteX6" fmla="*/ 3111910 w 3886200"/>
              <a:gd name="connsiteY6" fmla="*/ 6113206 h 6872748"/>
              <a:gd name="connsiteX7" fmla="*/ 3038168 w 3886200"/>
              <a:gd name="connsiteY7" fmla="*/ 6865374 h 6872748"/>
              <a:gd name="connsiteX8" fmla="*/ 0 w 3886200"/>
              <a:gd name="connsiteY8" fmla="*/ 6872748 h 6872748"/>
              <a:gd name="connsiteX0" fmla="*/ 0 w 3761849"/>
              <a:gd name="connsiteY0" fmla="*/ 6933794 h 6933794"/>
              <a:gd name="connsiteX1" fmla="*/ 0 w 3761849"/>
              <a:gd name="connsiteY1" fmla="*/ 61046 h 6933794"/>
              <a:gd name="connsiteX2" fmla="*/ 3761849 w 3761849"/>
              <a:gd name="connsiteY2" fmla="*/ 0 h 6933794"/>
              <a:gd name="connsiteX3" fmla="*/ 3333136 w 3761849"/>
              <a:gd name="connsiteY3" fmla="*/ 1078685 h 6933794"/>
              <a:gd name="connsiteX4" fmla="*/ 3487994 w 3761849"/>
              <a:gd name="connsiteY4" fmla="*/ 3165581 h 6933794"/>
              <a:gd name="connsiteX5" fmla="*/ 3487994 w 3761849"/>
              <a:gd name="connsiteY5" fmla="*/ 3549039 h 6933794"/>
              <a:gd name="connsiteX6" fmla="*/ 3111910 w 3761849"/>
              <a:gd name="connsiteY6" fmla="*/ 6174252 h 6933794"/>
              <a:gd name="connsiteX7" fmla="*/ 3038168 w 3761849"/>
              <a:gd name="connsiteY7" fmla="*/ 6926420 h 6933794"/>
              <a:gd name="connsiteX8" fmla="*/ 0 w 3761849"/>
              <a:gd name="connsiteY8" fmla="*/ 6933794 h 6933794"/>
              <a:gd name="connsiteX0" fmla="*/ 0 w 3704583"/>
              <a:gd name="connsiteY0" fmla="*/ 6872748 h 6872748"/>
              <a:gd name="connsiteX1" fmla="*/ 0 w 3704583"/>
              <a:gd name="connsiteY1" fmla="*/ 0 h 6872748"/>
              <a:gd name="connsiteX2" fmla="*/ 3704583 w 3704583"/>
              <a:gd name="connsiteY2" fmla="*/ 0 h 6872748"/>
              <a:gd name="connsiteX3" fmla="*/ 3333136 w 3704583"/>
              <a:gd name="connsiteY3" fmla="*/ 1017639 h 6872748"/>
              <a:gd name="connsiteX4" fmla="*/ 3487994 w 3704583"/>
              <a:gd name="connsiteY4" fmla="*/ 3104535 h 6872748"/>
              <a:gd name="connsiteX5" fmla="*/ 3487994 w 3704583"/>
              <a:gd name="connsiteY5" fmla="*/ 3487993 h 6872748"/>
              <a:gd name="connsiteX6" fmla="*/ 3111910 w 3704583"/>
              <a:gd name="connsiteY6" fmla="*/ 6113206 h 6872748"/>
              <a:gd name="connsiteX7" fmla="*/ 3038168 w 3704583"/>
              <a:gd name="connsiteY7" fmla="*/ 6865374 h 6872748"/>
              <a:gd name="connsiteX8" fmla="*/ 0 w 3704583"/>
              <a:gd name="connsiteY8" fmla="*/ 6872748 h 6872748"/>
              <a:gd name="connsiteX0" fmla="*/ 0 w 3704583"/>
              <a:gd name="connsiteY0" fmla="*/ 6872748 h 6872748"/>
              <a:gd name="connsiteX1" fmla="*/ 0 w 3704583"/>
              <a:gd name="connsiteY1" fmla="*/ 0 h 6872748"/>
              <a:gd name="connsiteX2" fmla="*/ 3704583 w 3704583"/>
              <a:gd name="connsiteY2" fmla="*/ 0 h 6872748"/>
              <a:gd name="connsiteX3" fmla="*/ 3333136 w 3704583"/>
              <a:gd name="connsiteY3" fmla="*/ 1017639 h 6872748"/>
              <a:gd name="connsiteX4" fmla="*/ 3487994 w 3704583"/>
              <a:gd name="connsiteY4" fmla="*/ 3104535 h 6872748"/>
              <a:gd name="connsiteX5" fmla="*/ 3458490 w 3704583"/>
              <a:gd name="connsiteY5" fmla="*/ 3297146 h 6872748"/>
              <a:gd name="connsiteX6" fmla="*/ 3111910 w 3704583"/>
              <a:gd name="connsiteY6" fmla="*/ 6113206 h 6872748"/>
              <a:gd name="connsiteX7" fmla="*/ 3038168 w 3704583"/>
              <a:gd name="connsiteY7" fmla="*/ 6865374 h 6872748"/>
              <a:gd name="connsiteX8" fmla="*/ 0 w 3704583"/>
              <a:gd name="connsiteY8" fmla="*/ 6872748 h 6872748"/>
              <a:gd name="connsiteX0" fmla="*/ 0 w 3704583"/>
              <a:gd name="connsiteY0" fmla="*/ 6872748 h 6872748"/>
              <a:gd name="connsiteX1" fmla="*/ 0 w 3704583"/>
              <a:gd name="connsiteY1" fmla="*/ 0 h 6872748"/>
              <a:gd name="connsiteX2" fmla="*/ 3704583 w 3704583"/>
              <a:gd name="connsiteY2" fmla="*/ 0 h 6872748"/>
              <a:gd name="connsiteX3" fmla="*/ 3333136 w 3704583"/>
              <a:gd name="connsiteY3" fmla="*/ 1017639 h 6872748"/>
              <a:gd name="connsiteX4" fmla="*/ 3432123 w 3704583"/>
              <a:gd name="connsiteY4" fmla="*/ 2966842 h 6872748"/>
              <a:gd name="connsiteX5" fmla="*/ 3458490 w 3704583"/>
              <a:gd name="connsiteY5" fmla="*/ 3297146 h 6872748"/>
              <a:gd name="connsiteX6" fmla="*/ 3111910 w 3704583"/>
              <a:gd name="connsiteY6" fmla="*/ 6113206 h 6872748"/>
              <a:gd name="connsiteX7" fmla="*/ 3038168 w 3704583"/>
              <a:gd name="connsiteY7" fmla="*/ 6865374 h 6872748"/>
              <a:gd name="connsiteX8" fmla="*/ 0 w 3704583"/>
              <a:gd name="connsiteY8" fmla="*/ 6872748 h 6872748"/>
              <a:gd name="connsiteX0" fmla="*/ 0 w 3704583"/>
              <a:gd name="connsiteY0" fmla="*/ 6872748 h 6872748"/>
              <a:gd name="connsiteX1" fmla="*/ 0 w 3704583"/>
              <a:gd name="connsiteY1" fmla="*/ 0 h 6872748"/>
              <a:gd name="connsiteX2" fmla="*/ 3704583 w 3704583"/>
              <a:gd name="connsiteY2" fmla="*/ 0 h 6872748"/>
              <a:gd name="connsiteX3" fmla="*/ 3333136 w 3704583"/>
              <a:gd name="connsiteY3" fmla="*/ 1017639 h 6872748"/>
              <a:gd name="connsiteX4" fmla="*/ 3432123 w 3704583"/>
              <a:gd name="connsiteY4" fmla="*/ 2966842 h 6872748"/>
              <a:gd name="connsiteX5" fmla="*/ 3458490 w 3704583"/>
              <a:gd name="connsiteY5" fmla="*/ 3297146 h 6872748"/>
              <a:gd name="connsiteX6" fmla="*/ 3177240 w 3704583"/>
              <a:gd name="connsiteY6" fmla="*/ 6122428 h 6872748"/>
              <a:gd name="connsiteX7" fmla="*/ 3038168 w 3704583"/>
              <a:gd name="connsiteY7" fmla="*/ 6865374 h 6872748"/>
              <a:gd name="connsiteX8" fmla="*/ 0 w 3704583"/>
              <a:gd name="connsiteY8" fmla="*/ 6872748 h 6872748"/>
              <a:gd name="connsiteX0" fmla="*/ 0 w 3704583"/>
              <a:gd name="connsiteY0" fmla="*/ 6872748 h 6872748"/>
              <a:gd name="connsiteX1" fmla="*/ 0 w 3704583"/>
              <a:gd name="connsiteY1" fmla="*/ 0 h 6872748"/>
              <a:gd name="connsiteX2" fmla="*/ 3704583 w 3704583"/>
              <a:gd name="connsiteY2" fmla="*/ 0 h 6872748"/>
              <a:gd name="connsiteX3" fmla="*/ 3333136 w 3704583"/>
              <a:gd name="connsiteY3" fmla="*/ 1017639 h 6872748"/>
              <a:gd name="connsiteX4" fmla="*/ 3432123 w 3704583"/>
              <a:gd name="connsiteY4" fmla="*/ 2966842 h 6872748"/>
              <a:gd name="connsiteX5" fmla="*/ 3458490 w 3704583"/>
              <a:gd name="connsiteY5" fmla="*/ 3297146 h 6872748"/>
              <a:gd name="connsiteX6" fmla="*/ 3177240 w 3704583"/>
              <a:gd name="connsiteY6" fmla="*/ 6122428 h 6872748"/>
              <a:gd name="connsiteX7" fmla="*/ 3102533 w 3704583"/>
              <a:gd name="connsiteY7" fmla="*/ 6865612 h 6872748"/>
              <a:gd name="connsiteX8" fmla="*/ 0 w 3704583"/>
              <a:gd name="connsiteY8" fmla="*/ 6872748 h 687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4583" h="6872748">
                <a:moveTo>
                  <a:pt x="0" y="6872748"/>
                </a:moveTo>
                <a:lnTo>
                  <a:pt x="0" y="0"/>
                </a:lnTo>
                <a:lnTo>
                  <a:pt x="3704583" y="0"/>
                </a:lnTo>
                <a:lnTo>
                  <a:pt x="3333136" y="1017639"/>
                </a:lnTo>
                <a:lnTo>
                  <a:pt x="3432123" y="2966842"/>
                </a:lnTo>
                <a:lnTo>
                  <a:pt x="3458490" y="3297146"/>
                </a:lnTo>
                <a:lnTo>
                  <a:pt x="3177240" y="6122428"/>
                </a:lnTo>
                <a:lnTo>
                  <a:pt x="3102533" y="6865612"/>
                </a:lnTo>
                <a:lnTo>
                  <a:pt x="0" y="6872748"/>
                </a:lnTo>
                <a:close/>
              </a:path>
            </a:pathLst>
          </a:custGeom>
          <a:gradFill flip="none" rotWithShape="1">
            <a:gsLst>
              <a:gs pos="0">
                <a:srgbClr val="007471"/>
              </a:gs>
              <a:gs pos="50000">
                <a:srgbClr val="005F90"/>
              </a:gs>
              <a:gs pos="100000">
                <a:srgbClr val="0F366F"/>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26" name="Picture 25" descr="A picture containing drawing&#10;&#10;Description automatically generated">
            <a:extLst>
              <a:ext uri="{FF2B5EF4-FFF2-40B4-BE49-F238E27FC236}">
                <a16:creationId xmlns:a16="http://schemas.microsoft.com/office/drawing/2014/main" id="{FB1C1290-0549-480A-98CB-76B153A76726}"/>
              </a:ext>
            </a:extLst>
          </p:cNvPr>
          <p:cNvPicPr>
            <a:picLocks noChangeAspect="1"/>
          </p:cNvPicPr>
          <p:nvPr userDrawn="1"/>
        </p:nvPicPr>
        <p:blipFill>
          <a:blip r:embed="rId3"/>
          <a:stretch>
            <a:fillRect/>
          </a:stretch>
        </p:blipFill>
        <p:spPr>
          <a:xfrm>
            <a:off x="343086" y="246064"/>
            <a:ext cx="2564628" cy="602708"/>
          </a:xfrm>
          <a:prstGeom prst="rect">
            <a:avLst/>
          </a:prstGeom>
        </p:spPr>
      </p:pic>
      <p:sp>
        <p:nvSpPr>
          <p:cNvPr id="27" name="Text Placeholder 10">
            <a:extLst>
              <a:ext uri="{FF2B5EF4-FFF2-40B4-BE49-F238E27FC236}">
                <a16:creationId xmlns:a16="http://schemas.microsoft.com/office/drawing/2014/main" id="{6059208F-ED76-4F28-B5A9-328E18E4CF82}"/>
              </a:ext>
            </a:extLst>
          </p:cNvPr>
          <p:cNvSpPr>
            <a:spLocks noGrp="1"/>
          </p:cNvSpPr>
          <p:nvPr userDrawn="1">
            <p:ph type="body" sz="quarter" idx="13" hasCustomPrompt="1"/>
          </p:nvPr>
        </p:nvSpPr>
        <p:spPr>
          <a:xfrm>
            <a:off x="464114" y="1504320"/>
            <a:ext cx="2564628" cy="361950"/>
          </a:xfrm>
        </p:spPr>
        <p:txBody>
          <a:bodyPr>
            <a:noAutofit/>
          </a:bodyPr>
          <a:lstStyle>
            <a:lvl1pPr marL="0" indent="0">
              <a:buNone/>
              <a:defRPr sz="2200" b="1">
                <a:solidFill>
                  <a:schemeClr val="bg1"/>
                </a:solidFill>
                <a:latin typeface="+mn-lt"/>
              </a:defRPr>
            </a:lvl1pPr>
          </a:lstStyle>
          <a:p>
            <a:pPr lvl="0"/>
            <a:r>
              <a:rPr lang="en-AU" dirty="0"/>
              <a:t>YOUR NAME</a:t>
            </a:r>
          </a:p>
        </p:txBody>
      </p:sp>
      <p:sp>
        <p:nvSpPr>
          <p:cNvPr id="29" name="Text Placeholder 12">
            <a:extLst>
              <a:ext uri="{FF2B5EF4-FFF2-40B4-BE49-F238E27FC236}">
                <a16:creationId xmlns:a16="http://schemas.microsoft.com/office/drawing/2014/main" id="{D0ACF9CD-9C74-446E-B24A-E394E4F75AF8}"/>
              </a:ext>
            </a:extLst>
          </p:cNvPr>
          <p:cNvSpPr>
            <a:spLocks noGrp="1"/>
          </p:cNvSpPr>
          <p:nvPr userDrawn="1">
            <p:ph type="body" sz="quarter" idx="14" hasCustomPrompt="1"/>
          </p:nvPr>
        </p:nvSpPr>
        <p:spPr>
          <a:xfrm>
            <a:off x="464114" y="1940360"/>
            <a:ext cx="2565400" cy="311150"/>
          </a:xfrm>
        </p:spPr>
        <p:txBody>
          <a:bodyPr>
            <a:noAutofit/>
          </a:bodyPr>
          <a:lstStyle>
            <a:lvl1pPr marL="0" indent="0">
              <a:buNone/>
              <a:defRPr sz="1600" b="0">
                <a:solidFill>
                  <a:schemeClr val="bg1"/>
                </a:solidFill>
              </a:defRPr>
            </a:lvl1pPr>
          </a:lstStyle>
          <a:p>
            <a:pPr lvl="0"/>
            <a:r>
              <a:rPr lang="en-AU" dirty="0"/>
              <a:t>x.y@aims.gov.au</a:t>
            </a:r>
          </a:p>
        </p:txBody>
      </p:sp>
      <p:sp>
        <p:nvSpPr>
          <p:cNvPr id="30" name="Text Placeholder 14">
            <a:extLst>
              <a:ext uri="{FF2B5EF4-FFF2-40B4-BE49-F238E27FC236}">
                <a16:creationId xmlns:a16="http://schemas.microsoft.com/office/drawing/2014/main" id="{D1E1BB12-2AE4-4ADE-BEF3-AE1CC7D084F0}"/>
              </a:ext>
            </a:extLst>
          </p:cNvPr>
          <p:cNvSpPr>
            <a:spLocks noGrp="1"/>
          </p:cNvSpPr>
          <p:nvPr userDrawn="1">
            <p:ph type="body" sz="quarter" idx="15" hasCustomPrompt="1"/>
          </p:nvPr>
        </p:nvSpPr>
        <p:spPr>
          <a:xfrm>
            <a:off x="464114" y="2325600"/>
            <a:ext cx="2565400" cy="311150"/>
          </a:xfrm>
        </p:spPr>
        <p:txBody>
          <a:bodyPr/>
          <a:lstStyle>
            <a:lvl1pPr marL="0" indent="0">
              <a:buNone/>
              <a:defRPr b="0">
                <a:solidFill>
                  <a:schemeClr val="bg1"/>
                </a:solidFill>
              </a:defRPr>
            </a:lvl1pPr>
          </a:lstStyle>
          <a:p>
            <a:pPr lvl="0"/>
            <a:r>
              <a:rPr lang="en-AU" dirty="0"/>
              <a:t>+61 (x) </a:t>
            </a:r>
            <a:r>
              <a:rPr lang="en-AU" dirty="0" err="1"/>
              <a:t>xxxx</a:t>
            </a:r>
            <a:r>
              <a:rPr lang="en-AU" dirty="0"/>
              <a:t> </a:t>
            </a:r>
            <a:r>
              <a:rPr lang="en-AU" dirty="0" err="1"/>
              <a:t>xxxx</a:t>
            </a:r>
            <a:endParaRPr lang="en-AU" dirty="0"/>
          </a:p>
        </p:txBody>
      </p:sp>
      <p:sp>
        <p:nvSpPr>
          <p:cNvPr id="31" name="Text Placeholder 16">
            <a:extLst>
              <a:ext uri="{FF2B5EF4-FFF2-40B4-BE49-F238E27FC236}">
                <a16:creationId xmlns:a16="http://schemas.microsoft.com/office/drawing/2014/main" id="{685FA2E2-2492-471C-A8DB-402C48C153F6}"/>
              </a:ext>
            </a:extLst>
          </p:cNvPr>
          <p:cNvSpPr>
            <a:spLocks noGrp="1"/>
          </p:cNvSpPr>
          <p:nvPr userDrawn="1">
            <p:ph type="body" sz="quarter" idx="16" hasCustomPrompt="1"/>
          </p:nvPr>
        </p:nvSpPr>
        <p:spPr>
          <a:xfrm>
            <a:off x="464114" y="2710839"/>
            <a:ext cx="2565400" cy="311150"/>
          </a:xfrm>
        </p:spPr>
        <p:txBody>
          <a:bodyPr>
            <a:normAutofit/>
          </a:bodyPr>
          <a:lstStyle>
            <a:lvl1pPr marL="0" indent="0">
              <a:buNone/>
              <a:defRPr sz="1400">
                <a:solidFill>
                  <a:schemeClr val="bg1"/>
                </a:solidFill>
              </a:defRPr>
            </a:lvl1pPr>
          </a:lstStyle>
          <a:p>
            <a:pPr lvl="0"/>
            <a:r>
              <a:rPr lang="en-AU" dirty="0"/>
              <a:t>@ your Twitter handle</a:t>
            </a:r>
          </a:p>
        </p:txBody>
      </p:sp>
      <p:grpSp>
        <p:nvGrpSpPr>
          <p:cNvPr id="6" name="Group 5">
            <a:extLst>
              <a:ext uri="{FF2B5EF4-FFF2-40B4-BE49-F238E27FC236}">
                <a16:creationId xmlns:a16="http://schemas.microsoft.com/office/drawing/2014/main" id="{EC6A1DAD-5AB3-44ED-93FF-B6F78A4969CE}"/>
              </a:ext>
            </a:extLst>
          </p:cNvPr>
          <p:cNvGrpSpPr/>
          <p:nvPr userDrawn="1"/>
        </p:nvGrpSpPr>
        <p:grpSpPr>
          <a:xfrm>
            <a:off x="-1" y="4311374"/>
            <a:ext cx="3123097" cy="832126"/>
            <a:chOff x="-1" y="4311374"/>
            <a:chExt cx="3123097" cy="832126"/>
          </a:xfrm>
        </p:grpSpPr>
        <p:sp>
          <p:nvSpPr>
            <p:cNvPr id="65" name="Rectangle 64">
              <a:extLst>
                <a:ext uri="{FF2B5EF4-FFF2-40B4-BE49-F238E27FC236}">
                  <a16:creationId xmlns:a16="http://schemas.microsoft.com/office/drawing/2014/main" id="{0AA51302-52C6-4085-98B7-8F7F8060826C}"/>
                </a:ext>
              </a:extLst>
            </p:cNvPr>
            <p:cNvSpPr/>
            <p:nvPr userDrawn="1"/>
          </p:nvSpPr>
          <p:spPr>
            <a:xfrm>
              <a:off x="-1" y="4311374"/>
              <a:ext cx="3123097" cy="832126"/>
            </a:xfrm>
            <a:prstGeom prst="rect">
              <a:avLst/>
            </a:prstGeom>
            <a:solidFill>
              <a:srgbClr val="007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n>
                  <a:noFill/>
                </a:ln>
              </a:endParaRPr>
            </a:p>
          </p:txBody>
        </p:sp>
        <p:sp>
          <p:nvSpPr>
            <p:cNvPr id="32" name="TextBox 31">
              <a:extLst>
                <a:ext uri="{FF2B5EF4-FFF2-40B4-BE49-F238E27FC236}">
                  <a16:creationId xmlns:a16="http://schemas.microsoft.com/office/drawing/2014/main" id="{4D40EE97-9205-4566-BE11-484154586F69}"/>
                </a:ext>
              </a:extLst>
            </p:cNvPr>
            <p:cNvSpPr txBox="1"/>
            <p:nvPr userDrawn="1"/>
          </p:nvSpPr>
          <p:spPr>
            <a:xfrm>
              <a:off x="140852" y="4382388"/>
              <a:ext cx="1633204" cy="646331"/>
            </a:xfrm>
            <a:prstGeom prst="rect">
              <a:avLst/>
            </a:prstGeom>
            <a:noFill/>
          </p:spPr>
          <p:txBody>
            <a:bodyPr wrap="none" rtlCol="0">
              <a:spAutoFit/>
            </a:bodyPr>
            <a:lstStyle/>
            <a:p>
              <a:pPr algn="l"/>
              <a:r>
                <a:rPr lang="en-AU" sz="1200" b="1" u="none" dirty="0">
                  <a:solidFill>
                    <a:schemeClr val="bg1"/>
                  </a:solidFill>
                  <a:latin typeface="+mj-lt"/>
                </a:rPr>
                <a:t>www.aims.gov.au</a:t>
              </a:r>
            </a:p>
            <a:p>
              <a:pPr algn="l"/>
              <a:r>
                <a:rPr lang="en-AU" sz="1200" b="0" u="none" dirty="0">
                  <a:solidFill>
                    <a:schemeClr val="bg1"/>
                  </a:solidFill>
                  <a:latin typeface="+mj-lt"/>
                </a:rPr>
                <a:t>reception@aims.gov.au</a:t>
              </a:r>
            </a:p>
            <a:p>
              <a:pPr algn="l"/>
              <a:r>
                <a:rPr lang="en-AU" sz="1200" b="0" u="none" dirty="0">
                  <a:solidFill>
                    <a:schemeClr val="bg1"/>
                  </a:solidFill>
                  <a:latin typeface="+mj-lt"/>
                </a:rPr>
                <a:t>+61 (7) 4753 4444</a:t>
              </a:r>
            </a:p>
          </p:txBody>
        </p:sp>
      </p:grpSp>
      <p:sp>
        <p:nvSpPr>
          <p:cNvPr id="33" name="TextBox 32">
            <a:extLst>
              <a:ext uri="{FF2B5EF4-FFF2-40B4-BE49-F238E27FC236}">
                <a16:creationId xmlns:a16="http://schemas.microsoft.com/office/drawing/2014/main" id="{AA227BE7-DA6B-4D6B-9A94-A270A6B0A088}"/>
              </a:ext>
            </a:extLst>
          </p:cNvPr>
          <p:cNvSpPr txBox="1"/>
          <p:nvPr userDrawn="1"/>
        </p:nvSpPr>
        <p:spPr>
          <a:xfrm>
            <a:off x="200170" y="924830"/>
            <a:ext cx="2850460" cy="246221"/>
          </a:xfrm>
          <a:prstGeom prst="rect">
            <a:avLst/>
          </a:prstGeom>
          <a:noFill/>
        </p:spPr>
        <p:txBody>
          <a:bodyPr wrap="none" rtlCol="0">
            <a:spAutoFit/>
          </a:bodyPr>
          <a:lstStyle/>
          <a:p>
            <a:pPr algn="ctr"/>
            <a:r>
              <a:rPr lang="en-AU" sz="1000" b="1" dirty="0">
                <a:solidFill>
                  <a:srgbClr val="80CDEB"/>
                </a:solidFill>
              </a:rPr>
              <a:t>AIMS: Australia’s tropical marine research agency.</a:t>
            </a:r>
          </a:p>
        </p:txBody>
      </p:sp>
      <p:pic>
        <p:nvPicPr>
          <p:cNvPr id="34" name="Picture 33">
            <a:extLst>
              <a:ext uri="{FF2B5EF4-FFF2-40B4-BE49-F238E27FC236}">
                <a16:creationId xmlns:a16="http://schemas.microsoft.com/office/drawing/2014/main" id="{9E2967DD-F99F-4FE9-942B-DE4B90BAC9F9}"/>
              </a:ext>
            </a:extLst>
          </p:cNvPr>
          <p:cNvPicPr>
            <a:picLocks noChangeAspect="1"/>
          </p:cNvPicPr>
          <p:nvPr userDrawn="1"/>
        </p:nvPicPr>
        <p:blipFill>
          <a:blip r:embed="rId4"/>
          <a:stretch>
            <a:fillRect/>
          </a:stretch>
        </p:blipFill>
        <p:spPr>
          <a:xfrm>
            <a:off x="221357" y="2837521"/>
            <a:ext cx="187154" cy="154036"/>
          </a:xfrm>
          <a:prstGeom prst="rect">
            <a:avLst/>
          </a:prstGeom>
        </p:spPr>
      </p:pic>
      <p:grpSp>
        <p:nvGrpSpPr>
          <p:cNvPr id="5" name="Group 4">
            <a:extLst>
              <a:ext uri="{FF2B5EF4-FFF2-40B4-BE49-F238E27FC236}">
                <a16:creationId xmlns:a16="http://schemas.microsoft.com/office/drawing/2014/main" id="{6B01666B-A691-499B-9B54-BB95775690D8}"/>
              </a:ext>
            </a:extLst>
          </p:cNvPr>
          <p:cNvGrpSpPr/>
          <p:nvPr userDrawn="1"/>
        </p:nvGrpSpPr>
        <p:grpSpPr>
          <a:xfrm>
            <a:off x="214845" y="3418897"/>
            <a:ext cx="2123179" cy="888790"/>
            <a:chOff x="214845" y="3437815"/>
            <a:chExt cx="2123179" cy="888790"/>
          </a:xfrm>
        </p:grpSpPr>
        <p:pic>
          <p:nvPicPr>
            <p:cNvPr id="39" name="Picture 38">
              <a:extLst>
                <a:ext uri="{FF2B5EF4-FFF2-40B4-BE49-F238E27FC236}">
                  <a16:creationId xmlns:a16="http://schemas.microsoft.com/office/drawing/2014/main" id="{2A3F1D2D-5EC7-4F97-97CE-8C0985EC1C24}"/>
                </a:ext>
              </a:extLst>
            </p:cNvPr>
            <p:cNvPicPr>
              <a:picLocks noChangeAspect="1"/>
            </p:cNvPicPr>
            <p:nvPr userDrawn="1"/>
          </p:nvPicPr>
          <p:blipFill>
            <a:blip r:embed="rId5"/>
            <a:stretch>
              <a:fillRect/>
            </a:stretch>
          </p:blipFill>
          <p:spPr>
            <a:xfrm>
              <a:off x="214845" y="3754553"/>
              <a:ext cx="188567" cy="188567"/>
            </a:xfrm>
            <a:prstGeom prst="rect">
              <a:avLst/>
            </a:prstGeom>
          </p:spPr>
        </p:pic>
        <p:grpSp>
          <p:nvGrpSpPr>
            <p:cNvPr id="52" name="Group 51">
              <a:extLst>
                <a:ext uri="{FF2B5EF4-FFF2-40B4-BE49-F238E27FC236}">
                  <a16:creationId xmlns:a16="http://schemas.microsoft.com/office/drawing/2014/main" id="{162680B8-2B15-4EAA-8579-253558AAECD0}"/>
                </a:ext>
              </a:extLst>
            </p:cNvPr>
            <p:cNvGrpSpPr/>
            <p:nvPr userDrawn="1"/>
          </p:nvGrpSpPr>
          <p:grpSpPr>
            <a:xfrm>
              <a:off x="215551" y="3437815"/>
              <a:ext cx="2122473" cy="888790"/>
              <a:chOff x="215551" y="3331804"/>
              <a:chExt cx="2122473" cy="888790"/>
            </a:xfrm>
          </p:grpSpPr>
          <p:sp>
            <p:nvSpPr>
              <p:cNvPr id="36" name="TextBox 35">
                <a:extLst>
                  <a:ext uri="{FF2B5EF4-FFF2-40B4-BE49-F238E27FC236}">
                    <a16:creationId xmlns:a16="http://schemas.microsoft.com/office/drawing/2014/main" id="{FF57EEE8-1F99-40D7-B4FD-99B36D327B00}"/>
                  </a:ext>
                </a:extLst>
              </p:cNvPr>
              <p:cNvSpPr txBox="1"/>
              <p:nvPr userDrawn="1"/>
            </p:nvSpPr>
            <p:spPr>
              <a:xfrm>
                <a:off x="464112" y="3331804"/>
                <a:ext cx="1873911" cy="276999"/>
              </a:xfrm>
              <a:prstGeom prst="rect">
                <a:avLst/>
              </a:prstGeom>
              <a:noFill/>
            </p:spPr>
            <p:txBody>
              <a:bodyPr wrap="square" rtlCol="0">
                <a:spAutoFit/>
              </a:bodyPr>
              <a:lstStyle/>
              <a:p>
                <a:r>
                  <a:rPr lang="en-AU" sz="1200" b="0" dirty="0">
                    <a:solidFill>
                      <a:schemeClr val="bg1"/>
                    </a:solidFill>
                  </a:rPr>
                  <a:t>@aims_gov_au</a:t>
                </a:r>
              </a:p>
            </p:txBody>
          </p:sp>
          <p:sp>
            <p:nvSpPr>
              <p:cNvPr id="37" name="TextBox 36">
                <a:extLst>
                  <a:ext uri="{FF2B5EF4-FFF2-40B4-BE49-F238E27FC236}">
                    <a16:creationId xmlns:a16="http://schemas.microsoft.com/office/drawing/2014/main" id="{96847955-B31D-4317-819F-707AF45E3F12}"/>
                  </a:ext>
                </a:extLst>
              </p:cNvPr>
              <p:cNvSpPr txBox="1"/>
              <p:nvPr userDrawn="1"/>
            </p:nvSpPr>
            <p:spPr>
              <a:xfrm>
                <a:off x="464113" y="3598424"/>
                <a:ext cx="1873911" cy="276999"/>
              </a:xfrm>
              <a:prstGeom prst="rect">
                <a:avLst/>
              </a:prstGeom>
              <a:noFill/>
            </p:spPr>
            <p:txBody>
              <a:bodyPr wrap="none" rtlCol="0">
                <a:spAutoFit/>
              </a:bodyPr>
              <a:lstStyle/>
              <a:p>
                <a:r>
                  <a:rPr lang="en-AU" sz="1200" b="0" dirty="0">
                    <a:solidFill>
                      <a:schemeClr val="bg1"/>
                    </a:solidFill>
                  </a:rPr>
                  <a:t>@australianmarinescience</a:t>
                </a:r>
              </a:p>
            </p:txBody>
          </p:sp>
          <p:pic>
            <p:nvPicPr>
              <p:cNvPr id="38" name="Picture 37">
                <a:extLst>
                  <a:ext uri="{FF2B5EF4-FFF2-40B4-BE49-F238E27FC236}">
                    <a16:creationId xmlns:a16="http://schemas.microsoft.com/office/drawing/2014/main" id="{21BBF80D-E5D5-4FF7-BEF8-89D69259C4F9}"/>
                  </a:ext>
                </a:extLst>
              </p:cNvPr>
              <p:cNvPicPr>
                <a:picLocks noChangeAspect="1"/>
              </p:cNvPicPr>
              <p:nvPr userDrawn="1"/>
            </p:nvPicPr>
            <p:blipFill>
              <a:blip r:embed="rId4"/>
              <a:stretch>
                <a:fillRect/>
              </a:stretch>
            </p:blipFill>
            <p:spPr>
              <a:xfrm>
                <a:off x="215551" y="3393285"/>
                <a:ext cx="187154" cy="154036"/>
              </a:xfrm>
              <a:prstGeom prst="rect">
                <a:avLst/>
              </a:prstGeom>
            </p:spPr>
          </p:pic>
          <p:grpSp>
            <p:nvGrpSpPr>
              <p:cNvPr id="51" name="Group 50">
                <a:extLst>
                  <a:ext uri="{FF2B5EF4-FFF2-40B4-BE49-F238E27FC236}">
                    <a16:creationId xmlns:a16="http://schemas.microsoft.com/office/drawing/2014/main" id="{9D2E23DE-366F-49CA-97F4-C8030BAA801A}"/>
                  </a:ext>
                </a:extLst>
              </p:cNvPr>
              <p:cNvGrpSpPr/>
              <p:nvPr userDrawn="1"/>
            </p:nvGrpSpPr>
            <p:grpSpPr>
              <a:xfrm>
                <a:off x="215607" y="3938330"/>
                <a:ext cx="198000" cy="155574"/>
                <a:chOff x="215607" y="3938330"/>
                <a:chExt cx="198000" cy="155574"/>
              </a:xfrm>
            </p:grpSpPr>
            <p:sp>
              <p:nvSpPr>
                <p:cNvPr id="42" name="Rectangle: Rounded Corners 41">
                  <a:extLst>
                    <a:ext uri="{FF2B5EF4-FFF2-40B4-BE49-F238E27FC236}">
                      <a16:creationId xmlns:a16="http://schemas.microsoft.com/office/drawing/2014/main" id="{F637CC6D-1911-4B26-A342-3C10ED8228BB}"/>
                    </a:ext>
                  </a:extLst>
                </p:cNvPr>
                <p:cNvSpPr/>
                <p:nvPr userDrawn="1"/>
              </p:nvSpPr>
              <p:spPr>
                <a:xfrm>
                  <a:off x="215607" y="3938330"/>
                  <a:ext cx="198000" cy="15557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3" name="Isosceles Triangle 42">
                  <a:extLst>
                    <a:ext uri="{FF2B5EF4-FFF2-40B4-BE49-F238E27FC236}">
                      <a16:creationId xmlns:a16="http://schemas.microsoft.com/office/drawing/2014/main" id="{2C260B3B-ECBA-48B6-832E-D458A0246F55}"/>
                    </a:ext>
                  </a:extLst>
                </p:cNvPr>
                <p:cNvSpPr/>
                <p:nvPr userDrawn="1"/>
              </p:nvSpPr>
              <p:spPr>
                <a:xfrm rot="5400000">
                  <a:off x="270089" y="3975223"/>
                  <a:ext cx="89036" cy="8178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sp>
            <p:nvSpPr>
              <p:cNvPr id="41" name="TextBox 40">
                <a:extLst>
                  <a:ext uri="{FF2B5EF4-FFF2-40B4-BE49-F238E27FC236}">
                    <a16:creationId xmlns:a16="http://schemas.microsoft.com/office/drawing/2014/main" id="{96F517D8-96B0-4F91-A51C-7FBD8D3E865D}"/>
                  </a:ext>
                </a:extLst>
              </p:cNvPr>
              <p:cNvSpPr txBox="1"/>
              <p:nvPr userDrawn="1"/>
            </p:nvSpPr>
            <p:spPr>
              <a:xfrm>
                <a:off x="465661" y="3820484"/>
                <a:ext cx="500765" cy="400110"/>
              </a:xfrm>
              <a:prstGeom prst="rect">
                <a:avLst/>
              </a:prstGeom>
              <a:noFill/>
            </p:spPr>
            <p:txBody>
              <a:bodyPr wrap="square" rtlCol="0">
                <a:spAutoFit/>
              </a:bodyPr>
              <a:lstStyle/>
              <a:p>
                <a:r>
                  <a:rPr lang="en-AU" sz="2000" b="1" dirty="0">
                    <a:solidFill>
                      <a:schemeClr val="bg1"/>
                    </a:solidFill>
                  </a:rPr>
                  <a:t>in</a:t>
                </a:r>
              </a:p>
            </p:txBody>
          </p:sp>
        </p:grpSp>
      </p:grpSp>
      <p:pic>
        <p:nvPicPr>
          <p:cNvPr id="67" name="Picture 66">
            <a:extLst>
              <a:ext uri="{FF2B5EF4-FFF2-40B4-BE49-F238E27FC236}">
                <a16:creationId xmlns:a16="http://schemas.microsoft.com/office/drawing/2014/main" id="{902DED7E-933C-43A7-AB58-A8E2D4DDE6AE}"/>
              </a:ext>
            </a:extLst>
          </p:cNvPr>
          <p:cNvPicPr>
            <a:picLocks noChangeAspect="1"/>
          </p:cNvPicPr>
          <p:nvPr userDrawn="1"/>
        </p:nvPicPr>
        <p:blipFill>
          <a:blip r:embed="rId6"/>
          <a:stretch>
            <a:fillRect/>
          </a:stretch>
        </p:blipFill>
        <p:spPr>
          <a:xfrm>
            <a:off x="2284563" y="0"/>
            <a:ext cx="1675638" cy="5143500"/>
          </a:xfrm>
          <a:prstGeom prst="rect">
            <a:avLst/>
          </a:prstGeom>
        </p:spPr>
      </p:pic>
      <p:pic>
        <p:nvPicPr>
          <p:cNvPr id="2" name="Picture 1" descr="A close up of a logo&#10;&#10;Description automatically generated">
            <a:extLst>
              <a:ext uri="{FF2B5EF4-FFF2-40B4-BE49-F238E27FC236}">
                <a16:creationId xmlns:a16="http://schemas.microsoft.com/office/drawing/2014/main" id="{E8CA0A38-C668-4579-BC05-AA23879337B6}"/>
              </a:ext>
            </a:extLst>
          </p:cNvPr>
          <p:cNvPicPr>
            <a:picLocks noChangeAspect="1"/>
          </p:cNvPicPr>
          <p:nvPr userDrawn="1"/>
        </p:nvPicPr>
        <p:blipFill rotWithShape="1">
          <a:blip r:embed="rId7">
            <a:alphaModFix amt="50000"/>
          </a:blip>
          <a:srcRect l="11745" b="43503"/>
          <a:stretch/>
        </p:blipFill>
        <p:spPr>
          <a:xfrm rot="16200000">
            <a:off x="4930535" y="930033"/>
            <a:ext cx="5137894" cy="3289041"/>
          </a:xfrm>
          <a:prstGeom prst="rect">
            <a:avLst/>
          </a:prstGeom>
        </p:spPr>
      </p:pic>
      <p:sp>
        <p:nvSpPr>
          <p:cNvPr id="35" name="Text Placeholder 20">
            <a:extLst>
              <a:ext uri="{FF2B5EF4-FFF2-40B4-BE49-F238E27FC236}">
                <a16:creationId xmlns:a16="http://schemas.microsoft.com/office/drawing/2014/main" id="{96C437A9-BB60-4BC3-BE10-39BDB35D9B3A}"/>
              </a:ext>
            </a:extLst>
          </p:cNvPr>
          <p:cNvSpPr>
            <a:spLocks noGrp="1"/>
          </p:cNvSpPr>
          <p:nvPr>
            <p:ph type="body" sz="quarter" idx="18" hasCustomPrompt="1"/>
          </p:nvPr>
        </p:nvSpPr>
        <p:spPr>
          <a:xfrm>
            <a:off x="3485482" y="1182354"/>
            <a:ext cx="5658517" cy="1347788"/>
          </a:xfrm>
        </p:spPr>
        <p:txBody>
          <a:bodyPr>
            <a:normAutofit/>
          </a:bodyPr>
          <a:lstStyle>
            <a:lvl1pPr marL="0" indent="0" algn="ctr">
              <a:buNone/>
              <a:defRPr sz="4000">
                <a:solidFill>
                  <a:schemeClr val="bg1"/>
                </a:solidFill>
              </a:defRPr>
            </a:lvl1pPr>
          </a:lstStyle>
          <a:p>
            <a:pPr lvl="0"/>
            <a:r>
              <a:rPr lang="en-US" dirty="0"/>
              <a:t>THANK YOU!</a:t>
            </a:r>
          </a:p>
        </p:txBody>
      </p:sp>
    </p:spTree>
    <p:extLst>
      <p:ext uri="{BB962C8B-B14F-4D97-AF65-F5344CB8AC3E}">
        <p14:creationId xmlns:p14="http://schemas.microsoft.com/office/powerpoint/2010/main" val="2876769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trategy - Plain">
    <p:spTree>
      <p:nvGrpSpPr>
        <p:cNvPr id="1" name=""/>
        <p:cNvGrpSpPr/>
        <p:nvPr/>
      </p:nvGrpSpPr>
      <p:grpSpPr>
        <a:xfrm>
          <a:off x="0" y="0"/>
          <a:ext cx="0" cy="0"/>
          <a:chOff x="0" y="0"/>
          <a:chExt cx="0" cy="0"/>
        </a:xfrm>
      </p:grpSpPr>
      <p:sp>
        <p:nvSpPr>
          <p:cNvPr id="3" name="Title 2"/>
          <p:cNvSpPr>
            <a:spLocks noGrp="1"/>
          </p:cNvSpPr>
          <p:nvPr>
            <p:ph type="title"/>
          </p:nvPr>
        </p:nvSpPr>
        <p:spPr>
          <a:xfrm>
            <a:off x="900113" y="412750"/>
            <a:ext cx="1808797" cy="553998"/>
          </a:xfrm>
        </p:spPr>
        <p:txBody>
          <a:bodyPr/>
          <a:lstStyle>
            <a:lvl1pPr marL="0">
              <a:lnSpc>
                <a:spcPct val="100000"/>
              </a:lnSpc>
              <a:defRPr sz="1800"/>
            </a:lvl1pPr>
          </a:lstStyle>
          <a:p>
            <a:r>
              <a:rPr lang="en-US" dirty="0"/>
              <a:t>Click to edit Master title style</a:t>
            </a:r>
          </a:p>
        </p:txBody>
      </p:sp>
      <p:sp>
        <p:nvSpPr>
          <p:cNvPr id="4" name="Text Placeholder 3"/>
          <p:cNvSpPr>
            <a:spLocks noGrp="1"/>
          </p:cNvSpPr>
          <p:nvPr>
            <p:ph type="body" sz="quarter" idx="10"/>
          </p:nvPr>
        </p:nvSpPr>
        <p:spPr>
          <a:xfrm>
            <a:off x="3419475" y="1311275"/>
            <a:ext cx="5221288" cy="3313113"/>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81411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trategy – Prelims">
    <p:spTree>
      <p:nvGrpSpPr>
        <p:cNvPr id="1" name=""/>
        <p:cNvGrpSpPr/>
        <p:nvPr/>
      </p:nvGrpSpPr>
      <p:grpSpPr>
        <a:xfrm>
          <a:off x="0" y="0"/>
          <a:ext cx="0" cy="0"/>
          <a:chOff x="0" y="0"/>
          <a:chExt cx="0" cy="0"/>
        </a:xfrm>
      </p:grpSpPr>
      <p:sp>
        <p:nvSpPr>
          <p:cNvPr id="5" name="Rectangle 4"/>
          <p:cNvSpPr/>
          <p:nvPr userDrawn="1"/>
        </p:nvSpPr>
        <p:spPr>
          <a:xfrm>
            <a:off x="536575" y="0"/>
            <a:ext cx="2520000" cy="5143500"/>
          </a:xfrm>
          <a:prstGeom prst="rect">
            <a:avLst/>
          </a:prstGeom>
          <a:solidFill>
            <a:srgbClr val="00A3DE"/>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288000" rIns="180000" bIns="360000" rtlCol="0" anchor="t" anchorCtr="0"/>
          <a:lstStyle/>
          <a:p>
            <a:pPr algn="ctr"/>
            <a:endParaRPr lang="en-US">
              <a:solidFill>
                <a:srgbClr val="00A3DE"/>
              </a:solidFill>
            </a:endParaRPr>
          </a:p>
        </p:txBody>
      </p:sp>
      <p:sp>
        <p:nvSpPr>
          <p:cNvPr id="4" name="Title 3"/>
          <p:cNvSpPr>
            <a:spLocks noGrp="1"/>
          </p:cNvSpPr>
          <p:nvPr>
            <p:ph type="title"/>
          </p:nvPr>
        </p:nvSpPr>
        <p:spPr/>
        <p:txBody>
          <a:bodyPr/>
          <a:lstStyle/>
          <a:p>
            <a:r>
              <a:rPr lang="en-US"/>
              <a:t>Click to edit Master title style</a:t>
            </a:r>
          </a:p>
        </p:txBody>
      </p:sp>
      <p:sp>
        <p:nvSpPr>
          <p:cNvPr id="8" name="Text Placeholder 7"/>
          <p:cNvSpPr>
            <a:spLocks noGrp="1"/>
          </p:cNvSpPr>
          <p:nvPr>
            <p:ph type="body" sz="quarter" idx="10"/>
          </p:nvPr>
        </p:nvSpPr>
        <p:spPr>
          <a:xfrm>
            <a:off x="3419475" y="1311275"/>
            <a:ext cx="5221288" cy="3313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53482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trategy – Impact">
    <p:spTree>
      <p:nvGrpSpPr>
        <p:cNvPr id="1" name=""/>
        <p:cNvGrpSpPr/>
        <p:nvPr/>
      </p:nvGrpSpPr>
      <p:grpSpPr>
        <a:xfrm>
          <a:off x="0" y="0"/>
          <a:ext cx="0" cy="0"/>
          <a:chOff x="0" y="0"/>
          <a:chExt cx="0" cy="0"/>
        </a:xfrm>
      </p:grpSpPr>
      <p:sp>
        <p:nvSpPr>
          <p:cNvPr id="6" name="Rectangle 5"/>
          <p:cNvSpPr/>
          <p:nvPr userDrawn="1"/>
        </p:nvSpPr>
        <p:spPr>
          <a:xfrm>
            <a:off x="536575" y="0"/>
            <a:ext cx="2520000" cy="5143500"/>
          </a:xfrm>
          <a:prstGeom prst="rect">
            <a:avLst/>
          </a:prstGeom>
          <a:solidFill>
            <a:srgbClr val="00A3DE"/>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288000" rIns="180000" bIns="360000" rtlCol="0" anchor="t" anchorCtr="0"/>
          <a:lstStyle/>
          <a:p>
            <a:pPr algn="ctr"/>
            <a:endParaRPr lang="en-US">
              <a:solidFill>
                <a:srgbClr val="00A3DE"/>
              </a:solidFill>
            </a:endParaRPr>
          </a:p>
        </p:txBody>
      </p:sp>
      <p:sp>
        <p:nvSpPr>
          <p:cNvPr id="5" name="Title 4"/>
          <p:cNvSpPr>
            <a:spLocks noGrp="1"/>
          </p:cNvSpPr>
          <p:nvPr>
            <p:ph type="title"/>
          </p:nvPr>
        </p:nvSpPr>
        <p:spPr/>
        <p:txBody>
          <a:bodyPr/>
          <a:lstStyle/>
          <a:p>
            <a:r>
              <a:rPr lang="en-US"/>
              <a:t>Click to edit Master title style</a:t>
            </a:r>
          </a:p>
        </p:txBody>
      </p:sp>
      <p:sp>
        <p:nvSpPr>
          <p:cNvPr id="8" name="Text Placeholder 7"/>
          <p:cNvSpPr>
            <a:spLocks noGrp="1"/>
          </p:cNvSpPr>
          <p:nvPr>
            <p:ph type="body" sz="quarter" idx="10"/>
          </p:nvPr>
        </p:nvSpPr>
        <p:spPr>
          <a:xfrm>
            <a:off x="3419475" y="1311275"/>
            <a:ext cx="5221288" cy="3313113"/>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631683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trategy – Target">
    <p:bg>
      <p:bgPr>
        <a:solidFill>
          <a:srgbClr val="005B9E"/>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19475" y="412750"/>
            <a:ext cx="5355336" cy="88392"/>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19475" y="3953828"/>
            <a:ext cx="5355336" cy="670560"/>
          </a:xfrm>
          <a:prstGeom prst="rect">
            <a:avLst/>
          </a:prstGeom>
        </p:spPr>
      </p:pic>
      <p:sp>
        <p:nvSpPr>
          <p:cNvPr id="7" name="Rectangle 6"/>
          <p:cNvSpPr/>
          <p:nvPr userDrawn="1"/>
        </p:nvSpPr>
        <p:spPr>
          <a:xfrm>
            <a:off x="536575" y="0"/>
            <a:ext cx="2520000" cy="5143500"/>
          </a:xfrm>
          <a:prstGeom prst="rect">
            <a:avLst/>
          </a:prstGeom>
          <a:solidFill>
            <a:srgbClr val="00A3DE"/>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288000" rIns="180000" bIns="360000" rtlCol="0" anchor="t" anchorCtr="0"/>
          <a:lstStyle/>
          <a:p>
            <a:pPr algn="ctr"/>
            <a:endParaRPr lang="en-US">
              <a:solidFill>
                <a:srgbClr val="00A3DE"/>
              </a:solidFill>
            </a:endParaRPr>
          </a:p>
        </p:txBody>
      </p:sp>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36626" y="0"/>
            <a:ext cx="2519949" cy="5143500"/>
          </a:xfrm>
          <a:prstGeom prst="rect">
            <a:avLst/>
          </a:prstGeom>
        </p:spPr>
      </p:pic>
      <p:sp>
        <p:nvSpPr>
          <p:cNvPr id="6" name="Text Placeholder 5"/>
          <p:cNvSpPr>
            <a:spLocks noGrp="1"/>
          </p:cNvSpPr>
          <p:nvPr>
            <p:ph type="body" sz="quarter" idx="10"/>
          </p:nvPr>
        </p:nvSpPr>
        <p:spPr>
          <a:xfrm>
            <a:off x="3419475" y="1311275"/>
            <a:ext cx="5221288" cy="33131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8199365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trategy – Bac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448" y="0"/>
            <a:ext cx="6139162" cy="5143500"/>
          </a:xfrm>
          <a:prstGeom prst="rect">
            <a:avLst/>
          </a:prstGeom>
          <a:solidFill>
            <a:srgbClr val="88B98A"/>
          </a:solidFill>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84714" y="0"/>
            <a:ext cx="3059286" cy="5143500"/>
          </a:xfrm>
          <a:prstGeom prst="rect">
            <a:avLst/>
          </a:prstGeom>
        </p:spPr>
      </p:pic>
      <p:sp>
        <p:nvSpPr>
          <p:cNvPr id="2" name="Title 1"/>
          <p:cNvSpPr>
            <a:spLocks noGrp="1"/>
          </p:cNvSpPr>
          <p:nvPr>
            <p:ph type="title"/>
          </p:nvPr>
        </p:nvSpPr>
        <p:spPr>
          <a:xfrm>
            <a:off x="900113" y="3363473"/>
            <a:ext cx="1808797" cy="523220"/>
          </a:xfrm>
        </p:spPr>
        <p:txBody>
          <a:bodyPr/>
          <a:lstStyle/>
          <a:p>
            <a:r>
              <a:rPr lang="en-US"/>
              <a:t>Click to edit Master title style</a:t>
            </a:r>
          </a:p>
        </p:txBody>
      </p:sp>
    </p:spTree>
    <p:extLst>
      <p:ext uri="{BB962C8B-B14F-4D97-AF65-F5344CB8AC3E}">
        <p14:creationId xmlns:p14="http://schemas.microsoft.com/office/powerpoint/2010/main" val="9720375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Date Placeholder 2"/>
          <p:cNvSpPr>
            <a:spLocks noGrp="1"/>
          </p:cNvSpPr>
          <p:nvPr>
            <p:ph type="dt" sz="half" idx="10"/>
          </p:nvPr>
        </p:nvSpPr>
        <p:spPr>
          <a:xfrm>
            <a:off x="457200" y="4767263"/>
            <a:ext cx="2133600" cy="273844"/>
          </a:xfrm>
          <a:prstGeom prst="rect">
            <a:avLst/>
          </a:prstGeom>
        </p:spPr>
        <p:txBody>
          <a:bodyPr/>
          <a:lstStyle/>
          <a:p>
            <a:fld id="{C6B76D50-FBC8-2049-BF8E-A6EF762304D2}" type="datetimeFigureOut">
              <a:rPr lang="en-US" smtClean="0"/>
              <a:t>5/27/2022</a:t>
            </a:fld>
            <a:endParaRPr lang="en-US"/>
          </a:p>
        </p:txBody>
      </p:sp>
      <p:sp>
        <p:nvSpPr>
          <p:cNvPr id="4" name="Footer Placeholder 3"/>
          <p:cNvSpPr>
            <a:spLocks noGrp="1"/>
          </p:cNvSpPr>
          <p:nvPr>
            <p:ph type="ftr" sz="quarter" idx="11"/>
          </p:nvPr>
        </p:nvSpPr>
        <p:spPr>
          <a:xfrm>
            <a:off x="3124200" y="4767263"/>
            <a:ext cx="2895600" cy="273844"/>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4767263"/>
            <a:ext cx="2133600" cy="273844"/>
          </a:xfrm>
          <a:prstGeom prst="rect">
            <a:avLst/>
          </a:prstGeom>
        </p:spPr>
        <p:txBody>
          <a:bodyPr/>
          <a:lstStyle/>
          <a:p>
            <a:fld id="{D8CF7E3A-D0FB-304C-8304-C56E17CC3BF0}" type="slidenum">
              <a:rPr lang="en-US" smtClean="0"/>
              <a:t>‹#›</a:t>
            </a:fld>
            <a:endParaRPr lang="en-US"/>
          </a:p>
        </p:txBody>
      </p:sp>
    </p:spTree>
    <p:extLst>
      <p:ext uri="{BB962C8B-B14F-4D97-AF65-F5344CB8AC3E}">
        <p14:creationId xmlns:p14="http://schemas.microsoft.com/office/powerpoint/2010/main" val="17447564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309074"/>
            <a:ext cx="8229600" cy="582915"/>
          </a:xfrm>
        </p:spPr>
        <p:txBody>
          <a:bodyPr>
            <a:normAutofit/>
          </a:bodyPr>
          <a:lstStyle>
            <a:lvl1pPr>
              <a:defRPr sz="2700"/>
            </a:lvl1pPr>
          </a:lstStyle>
          <a:p>
            <a:r>
              <a:rPr lang="en-AU" dirty="0"/>
              <a:t>Click to edit Master title style</a:t>
            </a:r>
            <a:endParaRPr lang="en-US" dirty="0"/>
          </a:p>
        </p:txBody>
      </p:sp>
      <p:sp>
        <p:nvSpPr>
          <p:cNvPr id="3" name="Content Placeholder 2"/>
          <p:cNvSpPr>
            <a:spLocks noGrp="1"/>
          </p:cNvSpPr>
          <p:nvPr>
            <p:ph idx="1"/>
          </p:nvPr>
        </p:nvSpPr>
        <p:spPr>
          <a:xfrm>
            <a:off x="457200" y="950259"/>
            <a:ext cx="8229600" cy="3644364"/>
          </a:xfrm>
        </p:spPr>
        <p:txBody>
          <a:bodyPr>
            <a:normAutofit/>
          </a:bodyPr>
          <a:lstStyle>
            <a:lvl1pPr>
              <a:spcBef>
                <a:spcPts val="0"/>
              </a:spcBef>
              <a:defRPr sz="2400"/>
            </a:lvl1pPr>
            <a:lvl2pPr>
              <a:spcBef>
                <a:spcPts val="0"/>
              </a:spcBef>
              <a:defRPr sz="2000"/>
            </a:lvl2pPr>
            <a:lvl3pPr>
              <a:spcBef>
                <a:spcPts val="0"/>
              </a:spcBef>
              <a:defRPr sz="1800"/>
            </a:lvl3pPr>
            <a:lvl4pPr>
              <a:spcBef>
                <a:spcPts val="0"/>
              </a:spcBef>
              <a:defRPr sz="1350"/>
            </a:lvl4pPr>
            <a:lvl5pPr>
              <a:spcBef>
                <a:spcPts val="0"/>
              </a:spcBef>
              <a:defRPr sz="1350"/>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C6B76D50-FBC8-2049-BF8E-A6EF762304D2}" type="datetimeFigureOut">
              <a:rPr lang="en-US" smtClean="0"/>
              <a:t>5/27/2022</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D8CF7E3A-D0FB-304C-8304-C56E17CC3BF0}" type="slidenum">
              <a:rPr lang="en-US" smtClean="0"/>
              <a:t>‹#›</a:t>
            </a:fld>
            <a:endParaRPr lang="en-US"/>
          </a:p>
        </p:txBody>
      </p:sp>
    </p:spTree>
    <p:extLst>
      <p:ext uri="{BB962C8B-B14F-4D97-AF65-F5344CB8AC3E}">
        <p14:creationId xmlns:p14="http://schemas.microsoft.com/office/powerpoint/2010/main" val="9847272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Generic – Cover">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3059112" cy="5144264"/>
          </a:xfrm>
          <a:prstGeom prst="rect">
            <a:avLst/>
          </a:prstGeom>
          <a:gradFill>
            <a:gsLst>
              <a:gs pos="40000">
                <a:srgbClr val="005B9E">
                  <a:lumMod val="100000"/>
                </a:srgbClr>
              </a:gs>
              <a:gs pos="100000">
                <a:srgbClr val="00A3DE"/>
              </a:gs>
            </a:gsLst>
            <a:lin ang="5400000" scaled="0"/>
          </a:gradFill>
        </p:spPr>
      </p:pic>
      <p:sp>
        <p:nvSpPr>
          <p:cNvPr id="2" name="Title 1"/>
          <p:cNvSpPr>
            <a:spLocks noGrp="1"/>
          </p:cNvSpPr>
          <p:nvPr>
            <p:ph type="title"/>
          </p:nvPr>
        </p:nvSpPr>
        <p:spPr>
          <a:xfrm>
            <a:off x="431800" y="2570797"/>
            <a:ext cx="2196200" cy="1477328"/>
          </a:xfrm>
          <a:prstGeom prst="rect">
            <a:avLst/>
          </a:prstGeom>
        </p:spPr>
        <p:txBody>
          <a:bodyPr lIns="0" tIns="0" rIns="0" bIns="0" anchor="b" anchorCtr="0">
            <a:noAutofit/>
          </a:bodyPr>
          <a:lstStyle>
            <a:lvl1pPr>
              <a:defRPr sz="3200" b="1" i="0" baseline="0">
                <a:solidFill>
                  <a:schemeClr val="bg1"/>
                </a:solidFill>
                <a:latin typeface="Calibri" charset="0"/>
                <a:ea typeface="Calibri" charset="0"/>
                <a:cs typeface="Calibri" charset="0"/>
              </a:defRPr>
            </a:lvl1pPr>
          </a:lstStyle>
          <a:p>
            <a:r>
              <a:rPr lang="en-US" dirty="0"/>
              <a:t>Click to edit Master title style</a:t>
            </a:r>
          </a:p>
        </p:txBody>
      </p:sp>
      <p:sp>
        <p:nvSpPr>
          <p:cNvPr id="4" name="Text Placeholder 3"/>
          <p:cNvSpPr>
            <a:spLocks noGrp="1"/>
          </p:cNvSpPr>
          <p:nvPr>
            <p:ph type="body" sz="quarter" idx="10"/>
          </p:nvPr>
        </p:nvSpPr>
        <p:spPr>
          <a:xfrm>
            <a:off x="3419475" y="411163"/>
            <a:ext cx="5221288" cy="43561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1254" y="108762"/>
            <a:ext cx="2879059" cy="1158438"/>
          </a:xfrm>
          <a:prstGeom prst="rect">
            <a:avLst/>
          </a:prstGeom>
        </p:spPr>
      </p:pic>
      <p:sp>
        <p:nvSpPr>
          <p:cNvPr id="8" name="TextBox 7"/>
          <p:cNvSpPr txBox="1"/>
          <p:nvPr userDrawn="1"/>
        </p:nvSpPr>
        <p:spPr>
          <a:xfrm>
            <a:off x="0" y="4408489"/>
            <a:ext cx="3059113" cy="358774"/>
          </a:xfrm>
          <a:prstGeom prst="rect">
            <a:avLst/>
          </a:prstGeom>
          <a:solidFill>
            <a:srgbClr val="005B9E"/>
          </a:solidFill>
        </p:spPr>
        <p:txBody>
          <a:bodyPr wrap="square" lIns="450000" tIns="0" rIns="0" bIns="0" rtlCol="0" anchor="ctr" anchorCtr="0">
            <a:noAutofit/>
          </a:bodyPr>
          <a:lstStyle/>
          <a:p>
            <a:pPr marL="0" marR="0" indent="0" algn="l" defTabSz="685800" rtl="0" eaLnBrk="1" fontAlgn="auto" latinLnBrk="0" hangingPunct="1">
              <a:lnSpc>
                <a:spcPct val="100000"/>
              </a:lnSpc>
              <a:spcBef>
                <a:spcPts val="0"/>
              </a:spcBef>
              <a:spcAft>
                <a:spcPts val="0"/>
              </a:spcAft>
              <a:buClrTx/>
              <a:buSzTx/>
              <a:buFontTx/>
              <a:buNone/>
              <a:tabLst/>
              <a:defRPr/>
            </a:pPr>
            <a:endParaRPr lang="en-US" sz="800" b="1" i="0" kern="1200" dirty="0">
              <a:solidFill>
                <a:schemeClr val="bg1"/>
              </a:solidFill>
              <a:effectLst/>
              <a:latin typeface="Helvetica" charset="0"/>
              <a:ea typeface="Helvetica" charset="0"/>
              <a:cs typeface="Helvetica" charset="0"/>
            </a:endParaRPr>
          </a:p>
        </p:txBody>
      </p:sp>
      <p:sp>
        <p:nvSpPr>
          <p:cNvPr id="9" name="TextBox 8"/>
          <p:cNvSpPr txBox="1"/>
          <p:nvPr userDrawn="1"/>
        </p:nvSpPr>
        <p:spPr>
          <a:xfrm>
            <a:off x="0" y="4767263"/>
            <a:ext cx="3059113" cy="376237"/>
          </a:xfrm>
          <a:prstGeom prst="rect">
            <a:avLst/>
          </a:prstGeom>
          <a:solidFill>
            <a:schemeClr val="bg1"/>
          </a:solidFill>
        </p:spPr>
        <p:txBody>
          <a:bodyPr wrap="square" lIns="450000" tIns="0" rIns="0" bIns="0" rtlCol="0" anchor="ctr" anchorCtr="0">
            <a:no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750" b="1" i="0" kern="1200" dirty="0">
                <a:solidFill>
                  <a:srgbClr val="005B9E"/>
                </a:solidFill>
                <a:effectLst/>
                <a:latin typeface="Helvetica" charset="0"/>
                <a:ea typeface="Helvetica" charset="0"/>
                <a:cs typeface="Helvetica" charset="0"/>
              </a:rPr>
              <a:t>AIMS: Australia’s tropical marine research agency.</a:t>
            </a:r>
          </a:p>
        </p:txBody>
      </p:sp>
    </p:spTree>
    <p:extLst>
      <p:ext uri="{BB962C8B-B14F-4D97-AF65-F5344CB8AC3E}">
        <p14:creationId xmlns:p14="http://schemas.microsoft.com/office/powerpoint/2010/main" val="1595602415"/>
      </p:ext>
    </p:extLst>
  </p:cSld>
  <p:clrMapOvr>
    <a:masterClrMapping/>
  </p:clrMapOvr>
  <p:extLst>
    <p:ext uri="{DCECCB84-F9BA-43D5-87BE-67443E8EF086}">
      <p15:sldGuideLst xmlns:p15="http://schemas.microsoft.com/office/powerpoint/2012/main">
        <p15:guide id="1" pos="27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3">
    <p:spTree>
      <p:nvGrpSpPr>
        <p:cNvPr id="1" name=""/>
        <p:cNvGrpSpPr/>
        <p:nvPr/>
      </p:nvGrpSpPr>
      <p:grpSpPr>
        <a:xfrm>
          <a:off x="0" y="0"/>
          <a:ext cx="0" cy="0"/>
          <a:chOff x="0" y="0"/>
          <a:chExt cx="0" cy="0"/>
        </a:xfrm>
      </p:grpSpPr>
      <p:grpSp>
        <p:nvGrpSpPr>
          <p:cNvPr id="2" name="Group 1"/>
          <p:cNvGrpSpPr/>
          <p:nvPr userDrawn="1"/>
        </p:nvGrpSpPr>
        <p:grpSpPr>
          <a:xfrm>
            <a:off x="0" y="-1"/>
            <a:ext cx="9144000" cy="5143503"/>
            <a:chOff x="0" y="-1"/>
            <a:chExt cx="9144000" cy="5143503"/>
          </a:xfrm>
        </p:grpSpPr>
        <p:sp>
          <p:nvSpPr>
            <p:cNvPr id="8" name="Rectangle 7">
              <a:extLst>
                <a:ext uri="{FF2B5EF4-FFF2-40B4-BE49-F238E27FC236}">
                  <a16:creationId xmlns:a16="http://schemas.microsoft.com/office/drawing/2014/main" id="{25000E62-1772-4769-80CC-6C467E43DF68}"/>
                </a:ext>
              </a:extLst>
            </p:cNvPr>
            <p:cNvSpPr/>
            <p:nvPr userDrawn="1"/>
          </p:nvSpPr>
          <p:spPr>
            <a:xfrm>
              <a:off x="0" y="-1"/>
              <a:ext cx="9143999" cy="5143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2" name="Picture 11" descr="A close up of a logo&#10;&#10;Description automatically generated">
              <a:extLst>
                <a:ext uri="{FF2B5EF4-FFF2-40B4-BE49-F238E27FC236}">
                  <a16:creationId xmlns:a16="http://schemas.microsoft.com/office/drawing/2014/main" id="{A5AE79C2-A556-4F60-A67F-8347A80B8380}"/>
                </a:ext>
              </a:extLst>
            </p:cNvPr>
            <p:cNvPicPr>
              <a:picLocks noChangeAspect="1"/>
            </p:cNvPicPr>
            <p:nvPr userDrawn="1"/>
          </p:nvPicPr>
          <p:blipFill rotWithShape="1">
            <a:blip r:embed="rId2" cstate="hqprint">
              <a:alphaModFix amt="15000"/>
              <a:extLst>
                <a:ext uri="{28A0092B-C50C-407E-A947-70E740481C1C}">
                  <a14:useLocalDpi xmlns:a14="http://schemas.microsoft.com/office/drawing/2010/main"/>
                </a:ext>
              </a:extLst>
            </a:blip>
            <a:srcRect/>
            <a:stretch/>
          </p:blipFill>
          <p:spPr>
            <a:xfrm rot="16200000">
              <a:off x="5334083" y="1333584"/>
              <a:ext cx="5137894" cy="2481940"/>
            </a:xfrm>
            <a:prstGeom prst="rect">
              <a:avLst/>
            </a:prstGeom>
          </p:spPr>
        </p:pic>
        <p:grpSp>
          <p:nvGrpSpPr>
            <p:cNvPr id="13" name="Group 12"/>
            <p:cNvGrpSpPr/>
            <p:nvPr userDrawn="1"/>
          </p:nvGrpSpPr>
          <p:grpSpPr>
            <a:xfrm>
              <a:off x="0" y="4472468"/>
              <a:ext cx="9144000" cy="671034"/>
              <a:chOff x="0" y="6222317"/>
              <a:chExt cx="9144000" cy="671034"/>
            </a:xfrm>
          </p:grpSpPr>
          <p:pic>
            <p:nvPicPr>
              <p:cNvPr id="14" name="Picture 1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6222317"/>
                <a:ext cx="9144000" cy="671034"/>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369D6B15-6014-442F-BE16-406F892B425D}"/>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212045" y="6361926"/>
                <a:ext cx="1667253" cy="391817"/>
              </a:xfrm>
              <a:prstGeom prst="rect">
                <a:avLst/>
              </a:prstGeom>
            </p:spPr>
          </p:pic>
        </p:grpSp>
      </p:grpSp>
      <p:sp>
        <p:nvSpPr>
          <p:cNvPr id="31" name="Date Placeholder 3">
            <a:extLst>
              <a:ext uri="{FF2B5EF4-FFF2-40B4-BE49-F238E27FC236}">
                <a16:creationId xmlns:a16="http://schemas.microsoft.com/office/drawing/2014/main" id="{CD5E0A60-7319-4F9C-98F3-AA4AF476AD67}"/>
              </a:ext>
            </a:extLst>
          </p:cNvPr>
          <p:cNvSpPr>
            <a:spLocks noGrp="1"/>
          </p:cNvSpPr>
          <p:nvPr userDrawn="1">
            <p:ph type="dt" sz="half" idx="10"/>
          </p:nvPr>
        </p:nvSpPr>
        <p:spPr>
          <a:xfrm>
            <a:off x="7275441" y="4172310"/>
            <a:ext cx="1106016" cy="283369"/>
          </a:xfrm>
        </p:spPr>
        <p:txBody>
          <a:bodyPr/>
          <a:lstStyle/>
          <a:p>
            <a:fld id="{B61BEF0D-F0BB-DE4B-95CE-6DB70DBA9567}" type="datetimeFigureOut">
              <a:rPr lang="en-US" dirty="0"/>
              <a:pPr/>
              <a:t>5/27/2022</a:t>
            </a:fld>
            <a:endParaRPr lang="en-US" dirty="0"/>
          </a:p>
        </p:txBody>
      </p:sp>
      <p:sp>
        <p:nvSpPr>
          <p:cNvPr id="32" name="Footer Placeholder 4">
            <a:extLst>
              <a:ext uri="{FF2B5EF4-FFF2-40B4-BE49-F238E27FC236}">
                <a16:creationId xmlns:a16="http://schemas.microsoft.com/office/drawing/2014/main" id="{A946D527-1EC7-4142-A3D5-3B42E836EB74}"/>
              </a:ext>
            </a:extLst>
          </p:cNvPr>
          <p:cNvSpPr>
            <a:spLocks noGrp="1"/>
          </p:cNvSpPr>
          <p:nvPr userDrawn="1">
            <p:ph type="ftr" sz="quarter" idx="11"/>
          </p:nvPr>
        </p:nvSpPr>
        <p:spPr>
          <a:xfrm>
            <a:off x="351183" y="4172310"/>
            <a:ext cx="6867086" cy="283369"/>
          </a:xfrm>
        </p:spPr>
        <p:txBody>
          <a:bodyPr/>
          <a:lstStyle/>
          <a:p>
            <a:endParaRPr lang="en-US" dirty="0"/>
          </a:p>
        </p:txBody>
      </p:sp>
      <p:sp>
        <p:nvSpPr>
          <p:cNvPr id="33" name="Slide Number Placeholder 5">
            <a:extLst>
              <a:ext uri="{FF2B5EF4-FFF2-40B4-BE49-F238E27FC236}">
                <a16:creationId xmlns:a16="http://schemas.microsoft.com/office/drawing/2014/main" id="{0F0A9BAA-0464-41F8-805E-B99A943399FE}"/>
              </a:ext>
            </a:extLst>
          </p:cNvPr>
          <p:cNvSpPr>
            <a:spLocks noGrp="1"/>
          </p:cNvSpPr>
          <p:nvPr userDrawn="1">
            <p:ph type="sldNum" sz="quarter" idx="12"/>
          </p:nvPr>
        </p:nvSpPr>
        <p:spPr>
          <a:xfrm>
            <a:off x="8438629" y="4172310"/>
            <a:ext cx="380952" cy="283369"/>
          </a:xfrm>
        </p:spPr>
        <p:txBody>
          <a:bodyPr/>
          <a:lstStyle/>
          <a:p>
            <a:fld id="{D57F1E4F-1CFF-5643-939E-217C01CDF565}" type="slidenum">
              <a:rPr lang="en-US" dirty="0"/>
              <a:pPr/>
              <a:t>‹#›</a:t>
            </a:fld>
            <a:endParaRPr lang="en-US" dirty="0"/>
          </a:p>
        </p:txBody>
      </p:sp>
      <p:sp>
        <p:nvSpPr>
          <p:cNvPr id="16" name="Title 1"/>
          <p:cNvSpPr>
            <a:spLocks noGrp="1"/>
          </p:cNvSpPr>
          <p:nvPr>
            <p:ph type="title"/>
          </p:nvPr>
        </p:nvSpPr>
        <p:spPr>
          <a:xfrm>
            <a:off x="351183" y="224174"/>
            <a:ext cx="8460000" cy="1260000"/>
          </a:xfrm>
        </p:spPr>
        <p:txBody>
          <a:bodyPr/>
          <a:lstStyle>
            <a:lvl1pPr algn="ctr">
              <a:defRPr b="1">
                <a:solidFill>
                  <a:srgbClr val="005B9E"/>
                </a:solidFill>
              </a:defRPr>
            </a:lvl1pPr>
          </a:lstStyle>
          <a:p>
            <a:r>
              <a:rPr lang="en-US" dirty="0"/>
              <a:t>Click to edit Master title style</a:t>
            </a:r>
          </a:p>
        </p:txBody>
      </p:sp>
      <p:sp>
        <p:nvSpPr>
          <p:cNvPr id="17" name="Content Placeholder 2"/>
          <p:cNvSpPr>
            <a:spLocks noGrp="1"/>
          </p:cNvSpPr>
          <p:nvPr>
            <p:ph idx="1"/>
          </p:nvPr>
        </p:nvSpPr>
        <p:spPr>
          <a:xfrm>
            <a:off x="351183" y="1501138"/>
            <a:ext cx="8460000" cy="2657908"/>
          </a:xfrm>
        </p:spPr>
        <p:txBody>
          <a:bodyPr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Acknowledgement">
    <p:spTree>
      <p:nvGrpSpPr>
        <p:cNvPr id="1" name=""/>
        <p:cNvGrpSpPr/>
        <p:nvPr/>
      </p:nvGrpSpPr>
      <p:grpSpPr>
        <a:xfrm>
          <a:off x="0" y="0"/>
          <a:ext cx="0" cy="0"/>
          <a:chOff x="0" y="0"/>
          <a:chExt cx="0" cy="0"/>
        </a:xfrm>
      </p:grpSpPr>
      <p:sp>
        <p:nvSpPr>
          <p:cNvPr id="8" name="Rectangle 7"/>
          <p:cNvSpPr/>
          <p:nvPr userDrawn="1"/>
        </p:nvSpPr>
        <p:spPr>
          <a:xfrm>
            <a:off x="0" y="0"/>
            <a:ext cx="9144000" cy="5170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pic>
        <p:nvPicPr>
          <p:cNvPr id="12" name="Picture 11" descr="A close up of a logo&#10;&#10;Description automatically generated">
            <a:extLst>
              <a:ext uri="{FF2B5EF4-FFF2-40B4-BE49-F238E27FC236}">
                <a16:creationId xmlns:a16="http://schemas.microsoft.com/office/drawing/2014/main" id="{A5AE79C2-A556-4F60-A67F-8347A80B8380}"/>
              </a:ext>
            </a:extLst>
          </p:cNvPr>
          <p:cNvPicPr>
            <a:picLocks noChangeAspect="1"/>
          </p:cNvPicPr>
          <p:nvPr userDrawn="1"/>
        </p:nvPicPr>
        <p:blipFill rotWithShape="1">
          <a:blip r:embed="rId2">
            <a:alphaModFix amt="15000"/>
          </a:blip>
          <a:srcRect l="11745" b="46101"/>
          <a:stretch/>
        </p:blipFill>
        <p:spPr>
          <a:xfrm rot="16200000">
            <a:off x="4922935" y="922435"/>
            <a:ext cx="5153091" cy="3289040"/>
          </a:xfrm>
          <a:prstGeom prst="rect">
            <a:avLst/>
          </a:prstGeom>
        </p:spPr>
      </p:pic>
      <p:grpSp>
        <p:nvGrpSpPr>
          <p:cNvPr id="5" name="Group 4"/>
          <p:cNvGrpSpPr/>
          <p:nvPr userDrawn="1"/>
        </p:nvGrpSpPr>
        <p:grpSpPr>
          <a:xfrm>
            <a:off x="0" y="4666738"/>
            <a:ext cx="9144000" cy="503276"/>
            <a:chOff x="0" y="6222317"/>
            <a:chExt cx="9144000" cy="671034"/>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222317"/>
              <a:ext cx="9144000" cy="671034"/>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369D6B15-6014-442F-BE16-406F892B425D}"/>
                </a:ext>
              </a:extLst>
            </p:cNvPr>
            <p:cNvPicPr>
              <a:picLocks noChangeAspect="1"/>
            </p:cNvPicPr>
            <p:nvPr userDrawn="1"/>
          </p:nvPicPr>
          <p:blipFill>
            <a:blip r:embed="rId4"/>
            <a:stretch>
              <a:fillRect/>
            </a:stretch>
          </p:blipFill>
          <p:spPr>
            <a:xfrm>
              <a:off x="212045" y="6361926"/>
              <a:ext cx="1667253" cy="391817"/>
            </a:xfrm>
            <a:prstGeom prst="rect">
              <a:avLst/>
            </a:prstGeom>
          </p:spPr>
        </p:pic>
      </p:grpSp>
    </p:spTree>
    <p:extLst>
      <p:ext uri="{BB962C8B-B14F-4D97-AF65-F5344CB8AC3E}">
        <p14:creationId xmlns:p14="http://schemas.microsoft.com/office/powerpoint/2010/main" val="31667477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Section Header 2">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5C6C9CA-4A51-43A5-9630-DD7F6332286A}"/>
              </a:ext>
            </a:extLst>
          </p:cNvPr>
          <p:cNvGrpSpPr/>
          <p:nvPr userDrawn="1"/>
        </p:nvGrpSpPr>
        <p:grpSpPr>
          <a:xfrm>
            <a:off x="0" y="-9591"/>
            <a:ext cx="9144000" cy="5153091"/>
            <a:chOff x="0" y="-12788"/>
            <a:chExt cx="9144000" cy="6870788"/>
          </a:xfrm>
        </p:grpSpPr>
        <p:sp>
          <p:nvSpPr>
            <p:cNvPr id="7" name="Rectangle 6">
              <a:extLst>
                <a:ext uri="{FF2B5EF4-FFF2-40B4-BE49-F238E27FC236}">
                  <a16:creationId xmlns:a16="http://schemas.microsoft.com/office/drawing/2014/main" id="{CFDD65A8-345E-47D5-96DC-FD8063A062AE}"/>
                </a:ext>
              </a:extLst>
            </p:cNvPr>
            <p:cNvSpPr/>
            <p:nvPr userDrawn="1"/>
          </p:nvSpPr>
          <p:spPr>
            <a:xfrm>
              <a:off x="0" y="-1"/>
              <a:ext cx="9144000" cy="68574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pic>
          <p:nvPicPr>
            <p:cNvPr id="17" name="Picture 16" descr="A close up of a logo&#10;&#10;Description automatically generated">
              <a:extLst>
                <a:ext uri="{FF2B5EF4-FFF2-40B4-BE49-F238E27FC236}">
                  <a16:creationId xmlns:a16="http://schemas.microsoft.com/office/drawing/2014/main" id="{A5AE79C2-A556-4F60-A67F-8347A80B8380}"/>
                </a:ext>
              </a:extLst>
            </p:cNvPr>
            <p:cNvPicPr>
              <a:picLocks noChangeAspect="1"/>
            </p:cNvPicPr>
            <p:nvPr/>
          </p:nvPicPr>
          <p:blipFill rotWithShape="1">
            <a:blip r:embed="rId2">
              <a:alphaModFix amt="15000"/>
            </a:blip>
            <a:srcRect l="11745" b="46101"/>
            <a:stretch/>
          </p:blipFill>
          <p:spPr>
            <a:xfrm rot="16200000">
              <a:off x="4064086" y="1778086"/>
              <a:ext cx="6870788" cy="3289040"/>
            </a:xfrm>
            <a:prstGeom prst="rect">
              <a:avLst/>
            </a:prstGeom>
          </p:spPr>
        </p:pic>
      </p:grpSp>
      <p:grpSp>
        <p:nvGrpSpPr>
          <p:cNvPr id="14" name="Group 13"/>
          <p:cNvGrpSpPr/>
          <p:nvPr userDrawn="1"/>
        </p:nvGrpSpPr>
        <p:grpSpPr>
          <a:xfrm>
            <a:off x="0" y="0"/>
            <a:ext cx="2234184" cy="5143500"/>
            <a:chOff x="0" y="0"/>
            <a:chExt cx="2234184" cy="6858000"/>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2234184" cy="6858000"/>
            </a:xfrm>
            <a:prstGeom prst="rect">
              <a:avLst/>
            </a:prstGeom>
          </p:spPr>
        </p:pic>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2257" y="243241"/>
              <a:ext cx="882460" cy="1084627"/>
            </a:xfrm>
            <a:prstGeom prst="rect">
              <a:avLst/>
            </a:prstGeom>
          </p:spPr>
        </p:pic>
      </p:grpSp>
      <p:sp>
        <p:nvSpPr>
          <p:cNvPr id="2" name="Title 1"/>
          <p:cNvSpPr>
            <a:spLocks noGrp="1"/>
          </p:cNvSpPr>
          <p:nvPr userDrawn="1">
            <p:ph type="title"/>
          </p:nvPr>
        </p:nvSpPr>
        <p:spPr>
          <a:xfrm>
            <a:off x="1828800" y="397570"/>
            <a:ext cx="7002578" cy="253916"/>
          </a:xfrm>
        </p:spPr>
        <p:txBody>
          <a:bodyPr/>
          <a:lstStyle>
            <a:lvl1pPr>
              <a:defRPr>
                <a:solidFill>
                  <a:srgbClr val="005B9E"/>
                </a:solidFill>
              </a:defRPr>
            </a:lvl1pPr>
          </a:lstStyle>
          <a:p>
            <a:r>
              <a:rPr lang="en-US" dirty="0"/>
              <a:t>Click to edit Master title style</a:t>
            </a:r>
          </a:p>
        </p:txBody>
      </p:sp>
      <p:sp>
        <p:nvSpPr>
          <p:cNvPr id="3" name="Content Placeholder 2"/>
          <p:cNvSpPr>
            <a:spLocks noGrp="1"/>
          </p:cNvSpPr>
          <p:nvPr userDrawn="1">
            <p:ph idx="1"/>
          </p:nvPr>
        </p:nvSpPr>
        <p:spPr>
          <a:xfrm>
            <a:off x="1828800" y="1985195"/>
            <a:ext cx="7002578" cy="2251899"/>
          </a:xfrm>
        </p:spPr>
        <p:txBody>
          <a:bodyPr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userDrawn="1">
            <p:ph type="dt" sz="half" idx="10"/>
          </p:nvPr>
        </p:nvSpPr>
        <p:spPr>
          <a:xfrm>
            <a:off x="7254836" y="4714987"/>
            <a:ext cx="1106016" cy="283369"/>
          </a:xfrm>
        </p:spPr>
        <p:txBody>
          <a:bodyPr/>
          <a:lstStyle/>
          <a:p>
            <a:fld id="{B61BEF0D-F0BB-DE4B-95CE-6DB70DBA9567}" type="datetimeFigureOut">
              <a:rPr lang="en-US" dirty="0"/>
              <a:pPr/>
              <a:t>5/27/2022</a:t>
            </a:fld>
            <a:endParaRPr lang="en-US" dirty="0"/>
          </a:p>
        </p:txBody>
      </p:sp>
      <p:sp>
        <p:nvSpPr>
          <p:cNvPr id="5" name="Footer Placeholder 4"/>
          <p:cNvSpPr>
            <a:spLocks noGrp="1"/>
          </p:cNvSpPr>
          <p:nvPr userDrawn="1">
            <p:ph type="ftr" sz="quarter" idx="11"/>
          </p:nvPr>
        </p:nvSpPr>
        <p:spPr>
          <a:xfrm>
            <a:off x="1828800" y="4714987"/>
            <a:ext cx="5274752" cy="283369"/>
          </a:xfrm>
        </p:spPr>
        <p:txBody>
          <a:bodyPr/>
          <a:lstStyle/>
          <a:p>
            <a:endParaRPr lang="en-US" dirty="0"/>
          </a:p>
        </p:txBody>
      </p:sp>
      <p:sp>
        <p:nvSpPr>
          <p:cNvPr id="6" name="Slide Number Placeholder 5"/>
          <p:cNvSpPr>
            <a:spLocks noGrp="1"/>
          </p:cNvSpPr>
          <p:nvPr userDrawn="1">
            <p:ph type="sldNum" sz="quarter" idx="12"/>
          </p:nvPr>
        </p:nvSpPr>
        <p:spPr>
          <a:xfrm>
            <a:off x="8450427" y="4714987"/>
            <a:ext cx="380952" cy="283369"/>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545410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Content 1 / White Blank">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0202" y="0"/>
            <a:ext cx="8383799" cy="4964092"/>
          </a:xfrm>
          <a:prstGeom prst="rect">
            <a:avLst/>
          </a:prstGeom>
        </p:spPr>
      </p:pic>
    </p:spTree>
    <p:extLst>
      <p:ext uri="{BB962C8B-B14F-4D97-AF65-F5344CB8AC3E}">
        <p14:creationId xmlns:p14="http://schemas.microsoft.com/office/powerpoint/2010/main" val="25373548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hank You!">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D3D72CA6-08A1-4243-8C3C-01B02C5FB2A3}"/>
              </a:ext>
            </a:extLst>
          </p:cNvPr>
          <p:cNvGrpSpPr/>
          <p:nvPr userDrawn="1"/>
        </p:nvGrpSpPr>
        <p:grpSpPr>
          <a:xfrm>
            <a:off x="0" y="-5531"/>
            <a:ext cx="9136626" cy="5149031"/>
            <a:chOff x="0" y="-7374"/>
            <a:chExt cx="9136626" cy="6865374"/>
          </a:xfrm>
        </p:grpSpPr>
        <p:pic>
          <p:nvPicPr>
            <p:cNvPr id="6" name="Picture 5" descr="Celestia-R1---OverlayTitleHD.png">
              <a:extLst>
                <a:ext uri="{FF2B5EF4-FFF2-40B4-BE49-F238E27FC236}">
                  <a16:creationId xmlns:a16="http://schemas.microsoft.com/office/drawing/2014/main" id="{1C0F0067-6FDC-4465-ACA1-4FF1BCDCB3E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40872"/>
            <a:stretch/>
          </p:blipFill>
          <p:spPr>
            <a:xfrm>
              <a:off x="1927759" y="0"/>
              <a:ext cx="7208867" cy="6858000"/>
            </a:xfrm>
            <a:prstGeom prst="rect">
              <a:avLst/>
            </a:prstGeom>
          </p:spPr>
        </p:pic>
        <p:sp>
          <p:nvSpPr>
            <p:cNvPr id="9" name="Freeform: Shape 8">
              <a:extLst>
                <a:ext uri="{FF2B5EF4-FFF2-40B4-BE49-F238E27FC236}">
                  <a16:creationId xmlns:a16="http://schemas.microsoft.com/office/drawing/2014/main" id="{B889D906-4BF6-4CCC-8FE8-A3BDF92E23EE}"/>
                </a:ext>
              </a:extLst>
            </p:cNvPr>
            <p:cNvSpPr/>
            <p:nvPr userDrawn="1"/>
          </p:nvSpPr>
          <p:spPr>
            <a:xfrm>
              <a:off x="0" y="-7374"/>
              <a:ext cx="3886200" cy="6865374"/>
            </a:xfrm>
            <a:custGeom>
              <a:avLst/>
              <a:gdLst>
                <a:gd name="connsiteX0" fmla="*/ 0 w 3886200"/>
                <a:gd name="connsiteY0" fmla="*/ 6872748 h 6872748"/>
                <a:gd name="connsiteX1" fmla="*/ 0 w 3886200"/>
                <a:gd name="connsiteY1" fmla="*/ 0 h 6872748"/>
                <a:gd name="connsiteX2" fmla="*/ 3886200 w 3886200"/>
                <a:gd name="connsiteY2" fmla="*/ 0 h 6872748"/>
                <a:gd name="connsiteX3" fmla="*/ 3333136 w 3886200"/>
                <a:gd name="connsiteY3" fmla="*/ 1017639 h 6872748"/>
                <a:gd name="connsiteX4" fmla="*/ 3487994 w 3886200"/>
                <a:gd name="connsiteY4" fmla="*/ 3104535 h 6872748"/>
                <a:gd name="connsiteX5" fmla="*/ 3487994 w 3886200"/>
                <a:gd name="connsiteY5" fmla="*/ 3487993 h 6872748"/>
                <a:gd name="connsiteX6" fmla="*/ 3111910 w 3886200"/>
                <a:gd name="connsiteY6" fmla="*/ 6113206 h 6872748"/>
                <a:gd name="connsiteX7" fmla="*/ 3038168 w 3886200"/>
                <a:gd name="connsiteY7" fmla="*/ 6865374 h 6872748"/>
                <a:gd name="connsiteX8" fmla="*/ 0 w 3886200"/>
                <a:gd name="connsiteY8" fmla="*/ 6872748 h 687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6200" h="6872748">
                  <a:moveTo>
                    <a:pt x="0" y="6872748"/>
                  </a:moveTo>
                  <a:lnTo>
                    <a:pt x="0" y="0"/>
                  </a:lnTo>
                  <a:lnTo>
                    <a:pt x="3886200" y="0"/>
                  </a:lnTo>
                  <a:lnTo>
                    <a:pt x="3333136" y="1017639"/>
                  </a:lnTo>
                  <a:lnTo>
                    <a:pt x="3487994" y="3104535"/>
                  </a:lnTo>
                  <a:lnTo>
                    <a:pt x="3487994" y="3487993"/>
                  </a:lnTo>
                  <a:lnTo>
                    <a:pt x="3111910" y="6113206"/>
                  </a:lnTo>
                  <a:lnTo>
                    <a:pt x="3038168" y="6865374"/>
                  </a:lnTo>
                  <a:lnTo>
                    <a:pt x="0" y="6872748"/>
                  </a:lnTo>
                  <a:close/>
                </a:path>
              </a:pathLst>
            </a:custGeom>
            <a:gradFill flip="none" rotWithShape="1">
              <a:gsLst>
                <a:gs pos="0">
                  <a:srgbClr val="007471"/>
                </a:gs>
                <a:gs pos="50000">
                  <a:srgbClr val="005F90"/>
                </a:gs>
                <a:gs pos="100000">
                  <a:srgbClr val="0F366F"/>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5" name="Freeform: Shape 4">
              <a:extLst>
                <a:ext uri="{FF2B5EF4-FFF2-40B4-BE49-F238E27FC236}">
                  <a16:creationId xmlns:a16="http://schemas.microsoft.com/office/drawing/2014/main" id="{88A1969A-87C2-4402-8A05-DC41960AC2C0}"/>
                </a:ext>
              </a:extLst>
            </p:cNvPr>
            <p:cNvSpPr/>
            <p:nvPr userDrawn="1"/>
          </p:nvSpPr>
          <p:spPr>
            <a:xfrm>
              <a:off x="0" y="5763050"/>
              <a:ext cx="3174191" cy="1094950"/>
            </a:xfrm>
            <a:custGeom>
              <a:avLst/>
              <a:gdLst>
                <a:gd name="connsiteX0" fmla="*/ 0 w 3174191"/>
                <a:gd name="connsiteY0" fmla="*/ 1094950 h 1094950"/>
                <a:gd name="connsiteX1" fmla="*/ 3028586 w 3174191"/>
                <a:gd name="connsiteY1" fmla="*/ 1094950 h 1094950"/>
                <a:gd name="connsiteX2" fmla="*/ 3174191 w 3174191"/>
                <a:gd name="connsiteY2" fmla="*/ 0 h 1094950"/>
                <a:gd name="connsiteX3" fmla="*/ 5824 w 3174191"/>
                <a:gd name="connsiteY3" fmla="*/ 0 h 1094950"/>
                <a:gd name="connsiteX4" fmla="*/ 0 w 3174191"/>
                <a:gd name="connsiteY4" fmla="*/ 1094950 h 1094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4191" h="1094950">
                  <a:moveTo>
                    <a:pt x="0" y="1094950"/>
                  </a:moveTo>
                  <a:lnTo>
                    <a:pt x="3028586" y="1094950"/>
                  </a:lnTo>
                  <a:lnTo>
                    <a:pt x="3174191" y="0"/>
                  </a:lnTo>
                  <a:lnTo>
                    <a:pt x="5824" y="0"/>
                  </a:lnTo>
                  <a:cubicBezTo>
                    <a:pt x="3883" y="364983"/>
                    <a:pt x="1941" y="729967"/>
                    <a:pt x="0" y="1094950"/>
                  </a:cubicBezTo>
                  <a:close/>
                </a:path>
              </a:pathLst>
            </a:custGeom>
            <a:solidFill>
              <a:srgbClr val="007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dirty="0"/>
            </a:p>
          </p:txBody>
        </p:sp>
        <p:pic>
          <p:nvPicPr>
            <p:cNvPr id="19" name="Picture 18">
              <a:extLst>
                <a:ext uri="{FF2B5EF4-FFF2-40B4-BE49-F238E27FC236}">
                  <a16:creationId xmlns:a16="http://schemas.microsoft.com/office/drawing/2014/main" id="{4A7B1FF2-61A4-4B68-BC99-1AEED689373B}"/>
                </a:ext>
              </a:extLst>
            </p:cNvPr>
            <p:cNvPicPr>
              <a:picLocks noChangeAspect="1"/>
            </p:cNvPicPr>
            <p:nvPr userDrawn="1"/>
          </p:nvPicPr>
          <p:blipFill>
            <a:blip r:embed="rId3"/>
            <a:stretch>
              <a:fillRect/>
            </a:stretch>
          </p:blipFill>
          <p:spPr>
            <a:xfrm>
              <a:off x="1927759" y="0"/>
              <a:ext cx="2234184" cy="6858000"/>
            </a:xfrm>
            <a:prstGeom prst="rect">
              <a:avLst/>
            </a:prstGeom>
          </p:spPr>
        </p:pic>
      </p:grpSp>
      <p:pic>
        <p:nvPicPr>
          <p:cNvPr id="3" name="Picture 2" descr="A close up of a logo&#10;&#10;Description automatically generated">
            <a:extLst>
              <a:ext uri="{FF2B5EF4-FFF2-40B4-BE49-F238E27FC236}">
                <a16:creationId xmlns:a16="http://schemas.microsoft.com/office/drawing/2014/main" id="{6EECFEB3-C43A-4CD2-BCFC-EEC8B0E710F5}"/>
              </a:ext>
            </a:extLst>
          </p:cNvPr>
          <p:cNvPicPr>
            <a:picLocks noChangeAspect="1"/>
          </p:cNvPicPr>
          <p:nvPr userDrawn="1"/>
        </p:nvPicPr>
        <p:blipFill rotWithShape="1">
          <a:blip r:embed="rId4">
            <a:alphaModFix amt="50000"/>
          </a:blip>
          <a:srcRect l="11745" r="164" b="46101"/>
          <a:stretch/>
        </p:blipFill>
        <p:spPr>
          <a:xfrm rot="16200000">
            <a:off x="4927730" y="927229"/>
            <a:ext cx="5143500" cy="3289040"/>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DECA8589-15D7-49D2-A576-1776E732A7D4}"/>
              </a:ext>
            </a:extLst>
          </p:cNvPr>
          <p:cNvPicPr>
            <a:picLocks noChangeAspect="1"/>
          </p:cNvPicPr>
          <p:nvPr userDrawn="1"/>
        </p:nvPicPr>
        <p:blipFill>
          <a:blip r:embed="rId5"/>
          <a:stretch>
            <a:fillRect/>
          </a:stretch>
        </p:blipFill>
        <p:spPr>
          <a:xfrm>
            <a:off x="346640" y="273998"/>
            <a:ext cx="2564628" cy="452031"/>
          </a:xfrm>
          <a:prstGeom prst="rect">
            <a:avLst/>
          </a:prstGeom>
        </p:spPr>
      </p:pic>
      <p:sp>
        <p:nvSpPr>
          <p:cNvPr id="11" name="Text Placeholder 10">
            <a:extLst>
              <a:ext uri="{FF2B5EF4-FFF2-40B4-BE49-F238E27FC236}">
                <a16:creationId xmlns:a16="http://schemas.microsoft.com/office/drawing/2014/main" id="{FD182929-DA8F-48F2-A53F-B1F64B55ED37}"/>
              </a:ext>
            </a:extLst>
          </p:cNvPr>
          <p:cNvSpPr>
            <a:spLocks noGrp="1"/>
          </p:cNvSpPr>
          <p:nvPr userDrawn="1">
            <p:ph type="body" sz="quarter" idx="13" hasCustomPrompt="1"/>
          </p:nvPr>
        </p:nvSpPr>
        <p:spPr>
          <a:xfrm>
            <a:off x="464114" y="1328435"/>
            <a:ext cx="2564628" cy="271463"/>
          </a:xfrm>
        </p:spPr>
        <p:txBody>
          <a:bodyPr>
            <a:noAutofit/>
          </a:bodyPr>
          <a:lstStyle>
            <a:lvl1pPr marL="0" indent="0">
              <a:buNone/>
              <a:defRPr sz="1650" b="1">
                <a:solidFill>
                  <a:schemeClr val="bg1"/>
                </a:solidFill>
                <a:latin typeface="+mn-lt"/>
              </a:defRPr>
            </a:lvl1pPr>
          </a:lstStyle>
          <a:p>
            <a:pPr lvl="0"/>
            <a:r>
              <a:rPr lang="en-AU" dirty="0"/>
              <a:t>YOUR NAME</a:t>
            </a:r>
          </a:p>
        </p:txBody>
      </p:sp>
      <p:sp>
        <p:nvSpPr>
          <p:cNvPr id="13" name="Text Placeholder 12">
            <a:extLst>
              <a:ext uri="{FF2B5EF4-FFF2-40B4-BE49-F238E27FC236}">
                <a16:creationId xmlns:a16="http://schemas.microsoft.com/office/drawing/2014/main" id="{7DCD41AB-509F-43B0-B755-3A435BE787E5}"/>
              </a:ext>
            </a:extLst>
          </p:cNvPr>
          <p:cNvSpPr>
            <a:spLocks noGrp="1"/>
          </p:cNvSpPr>
          <p:nvPr userDrawn="1">
            <p:ph type="body" sz="quarter" idx="14" hasCustomPrompt="1"/>
          </p:nvPr>
        </p:nvSpPr>
        <p:spPr>
          <a:xfrm>
            <a:off x="464114" y="1667496"/>
            <a:ext cx="2565400" cy="233363"/>
          </a:xfrm>
        </p:spPr>
        <p:txBody>
          <a:bodyPr>
            <a:noAutofit/>
          </a:bodyPr>
          <a:lstStyle>
            <a:lvl1pPr marL="0" indent="0">
              <a:buNone/>
              <a:defRPr sz="1200" b="0">
                <a:solidFill>
                  <a:schemeClr val="bg1"/>
                </a:solidFill>
              </a:defRPr>
            </a:lvl1pPr>
          </a:lstStyle>
          <a:p>
            <a:pPr lvl="0"/>
            <a:r>
              <a:rPr lang="en-AU" dirty="0"/>
              <a:t>x.y@aims.gov.au</a:t>
            </a:r>
          </a:p>
        </p:txBody>
      </p:sp>
      <p:sp>
        <p:nvSpPr>
          <p:cNvPr id="15" name="Text Placeholder 14">
            <a:extLst>
              <a:ext uri="{FF2B5EF4-FFF2-40B4-BE49-F238E27FC236}">
                <a16:creationId xmlns:a16="http://schemas.microsoft.com/office/drawing/2014/main" id="{0CD6BB48-3DBC-42E8-B283-DFF4FF6B4843}"/>
              </a:ext>
            </a:extLst>
          </p:cNvPr>
          <p:cNvSpPr>
            <a:spLocks noGrp="1"/>
          </p:cNvSpPr>
          <p:nvPr userDrawn="1">
            <p:ph type="body" sz="quarter" idx="15" hasCustomPrompt="1"/>
          </p:nvPr>
        </p:nvSpPr>
        <p:spPr>
          <a:xfrm>
            <a:off x="464114" y="1968457"/>
            <a:ext cx="2565400" cy="307777"/>
          </a:xfrm>
        </p:spPr>
        <p:txBody>
          <a:bodyPr/>
          <a:lstStyle>
            <a:lvl1pPr marL="0" indent="0">
              <a:buNone/>
              <a:defRPr b="0">
                <a:solidFill>
                  <a:schemeClr val="bg1"/>
                </a:solidFill>
              </a:defRPr>
            </a:lvl1pPr>
          </a:lstStyle>
          <a:p>
            <a:pPr lvl="0"/>
            <a:r>
              <a:rPr lang="en-AU" dirty="0"/>
              <a:t>+61 (x) </a:t>
            </a:r>
            <a:r>
              <a:rPr lang="en-AU" dirty="0" err="1"/>
              <a:t>xxxx</a:t>
            </a:r>
            <a:r>
              <a:rPr lang="en-AU" dirty="0"/>
              <a:t> </a:t>
            </a:r>
            <a:r>
              <a:rPr lang="en-AU" dirty="0" err="1"/>
              <a:t>xxxx</a:t>
            </a:r>
            <a:endParaRPr lang="en-AU" dirty="0"/>
          </a:p>
        </p:txBody>
      </p:sp>
      <p:sp>
        <p:nvSpPr>
          <p:cNvPr id="17" name="Text Placeholder 16">
            <a:extLst>
              <a:ext uri="{FF2B5EF4-FFF2-40B4-BE49-F238E27FC236}">
                <a16:creationId xmlns:a16="http://schemas.microsoft.com/office/drawing/2014/main" id="{21089BE1-2145-4A01-A66A-DCE9FC4DF841}"/>
              </a:ext>
            </a:extLst>
          </p:cNvPr>
          <p:cNvSpPr>
            <a:spLocks noGrp="1"/>
          </p:cNvSpPr>
          <p:nvPr userDrawn="1">
            <p:ph type="body" sz="quarter" idx="16" hasCustomPrompt="1"/>
          </p:nvPr>
        </p:nvSpPr>
        <p:spPr>
          <a:xfrm>
            <a:off x="464114" y="2269418"/>
            <a:ext cx="2565400" cy="233363"/>
          </a:xfrm>
        </p:spPr>
        <p:txBody>
          <a:bodyPr>
            <a:normAutofit/>
          </a:bodyPr>
          <a:lstStyle>
            <a:lvl1pPr marL="0" indent="0">
              <a:buNone/>
              <a:defRPr sz="1050">
                <a:solidFill>
                  <a:schemeClr val="bg1"/>
                </a:solidFill>
              </a:defRPr>
            </a:lvl1pPr>
          </a:lstStyle>
          <a:p>
            <a:pPr lvl="0"/>
            <a:r>
              <a:rPr lang="en-AU" dirty="0"/>
              <a:t>@ your Twitter handle</a:t>
            </a:r>
          </a:p>
        </p:txBody>
      </p:sp>
      <p:sp>
        <p:nvSpPr>
          <p:cNvPr id="22" name="TextBox 21">
            <a:extLst>
              <a:ext uri="{FF2B5EF4-FFF2-40B4-BE49-F238E27FC236}">
                <a16:creationId xmlns:a16="http://schemas.microsoft.com/office/drawing/2014/main" id="{3CF90BE9-5F05-4CAA-8F73-9D003B36D035}"/>
              </a:ext>
            </a:extLst>
          </p:cNvPr>
          <p:cNvSpPr txBox="1"/>
          <p:nvPr userDrawn="1"/>
        </p:nvSpPr>
        <p:spPr>
          <a:xfrm>
            <a:off x="132864" y="4492820"/>
            <a:ext cx="1290738" cy="507831"/>
          </a:xfrm>
          <a:prstGeom prst="rect">
            <a:avLst/>
          </a:prstGeom>
          <a:noFill/>
        </p:spPr>
        <p:txBody>
          <a:bodyPr wrap="none" rtlCol="0">
            <a:spAutoFit/>
          </a:bodyPr>
          <a:lstStyle/>
          <a:p>
            <a:r>
              <a:rPr lang="en-AU" sz="900" b="1" u="none" dirty="0">
                <a:solidFill>
                  <a:schemeClr val="bg1"/>
                </a:solidFill>
                <a:latin typeface="+mj-lt"/>
              </a:rPr>
              <a:t>www.aims.gov.au</a:t>
            </a:r>
          </a:p>
          <a:p>
            <a:r>
              <a:rPr lang="en-AU" sz="900" b="0" u="none" dirty="0">
                <a:solidFill>
                  <a:schemeClr val="bg1"/>
                </a:solidFill>
                <a:latin typeface="+mj-lt"/>
              </a:rPr>
              <a:t>reception@aims.gov.au</a:t>
            </a:r>
          </a:p>
          <a:p>
            <a:r>
              <a:rPr lang="en-AU" sz="900" b="0" u="none" dirty="0">
                <a:solidFill>
                  <a:schemeClr val="bg1"/>
                </a:solidFill>
                <a:latin typeface="+mj-lt"/>
              </a:rPr>
              <a:t>+61 (7) 4753 4444</a:t>
            </a:r>
          </a:p>
        </p:txBody>
      </p:sp>
      <p:sp>
        <p:nvSpPr>
          <p:cNvPr id="23" name="TextBox 22">
            <a:extLst>
              <a:ext uri="{FF2B5EF4-FFF2-40B4-BE49-F238E27FC236}">
                <a16:creationId xmlns:a16="http://schemas.microsoft.com/office/drawing/2014/main" id="{6BD99BE8-D3F8-4521-9E64-E8D4DDF4460D}"/>
              </a:ext>
            </a:extLst>
          </p:cNvPr>
          <p:cNvSpPr txBox="1"/>
          <p:nvPr userDrawn="1"/>
        </p:nvSpPr>
        <p:spPr>
          <a:xfrm>
            <a:off x="533141" y="783073"/>
            <a:ext cx="2191626" cy="207749"/>
          </a:xfrm>
          <a:prstGeom prst="rect">
            <a:avLst/>
          </a:prstGeom>
          <a:noFill/>
        </p:spPr>
        <p:txBody>
          <a:bodyPr wrap="none" rtlCol="0">
            <a:spAutoFit/>
          </a:bodyPr>
          <a:lstStyle/>
          <a:p>
            <a:pPr algn="ctr"/>
            <a:r>
              <a:rPr lang="en-AU" sz="750" b="1" dirty="0">
                <a:solidFill>
                  <a:srgbClr val="72CADE"/>
                </a:solidFill>
              </a:rPr>
              <a:t>AIMS: Australia’s tropical marine research agency.</a:t>
            </a:r>
          </a:p>
        </p:txBody>
      </p:sp>
      <p:pic>
        <p:nvPicPr>
          <p:cNvPr id="25" name="Picture 24">
            <a:extLst>
              <a:ext uri="{FF2B5EF4-FFF2-40B4-BE49-F238E27FC236}">
                <a16:creationId xmlns:a16="http://schemas.microsoft.com/office/drawing/2014/main" id="{05F27071-67E3-4C3F-8034-E16773870C80}"/>
              </a:ext>
            </a:extLst>
          </p:cNvPr>
          <p:cNvPicPr>
            <a:picLocks noChangeAspect="1"/>
          </p:cNvPicPr>
          <p:nvPr userDrawn="1"/>
        </p:nvPicPr>
        <p:blipFill>
          <a:blip r:embed="rId6"/>
          <a:stretch>
            <a:fillRect/>
          </a:stretch>
        </p:blipFill>
        <p:spPr>
          <a:xfrm>
            <a:off x="221357" y="2328336"/>
            <a:ext cx="187154" cy="115527"/>
          </a:xfrm>
          <a:prstGeom prst="rect">
            <a:avLst/>
          </a:prstGeom>
        </p:spPr>
      </p:pic>
      <p:grpSp>
        <p:nvGrpSpPr>
          <p:cNvPr id="2" name="Group 1">
            <a:extLst>
              <a:ext uri="{FF2B5EF4-FFF2-40B4-BE49-F238E27FC236}">
                <a16:creationId xmlns:a16="http://schemas.microsoft.com/office/drawing/2014/main" id="{E5AF8E71-7377-4513-92F9-51E22C9F2DDF}"/>
              </a:ext>
            </a:extLst>
          </p:cNvPr>
          <p:cNvGrpSpPr/>
          <p:nvPr userDrawn="1"/>
        </p:nvGrpSpPr>
        <p:grpSpPr>
          <a:xfrm>
            <a:off x="224686" y="3621580"/>
            <a:ext cx="2113338" cy="689675"/>
            <a:chOff x="224686" y="4880390"/>
            <a:chExt cx="2113338" cy="919566"/>
          </a:xfrm>
        </p:grpSpPr>
        <p:sp>
          <p:nvSpPr>
            <p:cNvPr id="18" name="TextBox 17">
              <a:extLst>
                <a:ext uri="{FF2B5EF4-FFF2-40B4-BE49-F238E27FC236}">
                  <a16:creationId xmlns:a16="http://schemas.microsoft.com/office/drawing/2014/main" id="{F6FDDA15-2E98-4449-B3F7-E7A2151DC562}"/>
                </a:ext>
              </a:extLst>
            </p:cNvPr>
            <p:cNvSpPr txBox="1"/>
            <p:nvPr userDrawn="1"/>
          </p:nvSpPr>
          <p:spPr>
            <a:xfrm>
              <a:off x="464113" y="4880390"/>
              <a:ext cx="1873911" cy="307776"/>
            </a:xfrm>
            <a:prstGeom prst="rect">
              <a:avLst/>
            </a:prstGeom>
            <a:noFill/>
          </p:spPr>
          <p:txBody>
            <a:bodyPr wrap="square" rtlCol="0">
              <a:spAutoFit/>
            </a:bodyPr>
            <a:lstStyle/>
            <a:p>
              <a:r>
                <a:rPr lang="en-AU" sz="900" b="0" dirty="0">
                  <a:solidFill>
                    <a:schemeClr val="bg1"/>
                  </a:solidFill>
                </a:rPr>
                <a:t>@aims_gov_au</a:t>
              </a:r>
            </a:p>
          </p:txBody>
        </p:sp>
        <p:sp>
          <p:nvSpPr>
            <p:cNvPr id="20" name="TextBox 19">
              <a:extLst>
                <a:ext uri="{FF2B5EF4-FFF2-40B4-BE49-F238E27FC236}">
                  <a16:creationId xmlns:a16="http://schemas.microsoft.com/office/drawing/2014/main" id="{AA811C70-F0E4-4F04-A81D-FE34C6C36286}"/>
                </a:ext>
              </a:extLst>
            </p:cNvPr>
            <p:cNvSpPr txBox="1"/>
            <p:nvPr userDrawn="1"/>
          </p:nvSpPr>
          <p:spPr>
            <a:xfrm>
              <a:off x="464114" y="5147010"/>
              <a:ext cx="1428596" cy="307776"/>
            </a:xfrm>
            <a:prstGeom prst="rect">
              <a:avLst/>
            </a:prstGeom>
            <a:noFill/>
          </p:spPr>
          <p:txBody>
            <a:bodyPr wrap="none" rtlCol="0">
              <a:spAutoFit/>
            </a:bodyPr>
            <a:lstStyle/>
            <a:p>
              <a:r>
                <a:rPr lang="en-AU" sz="900" b="0" dirty="0">
                  <a:solidFill>
                    <a:schemeClr val="bg1"/>
                  </a:solidFill>
                </a:rPr>
                <a:t>@australianmarinescience</a:t>
              </a:r>
            </a:p>
          </p:txBody>
        </p:sp>
        <p:pic>
          <p:nvPicPr>
            <p:cNvPr id="27" name="Picture 26">
              <a:extLst>
                <a:ext uri="{FF2B5EF4-FFF2-40B4-BE49-F238E27FC236}">
                  <a16:creationId xmlns:a16="http://schemas.microsoft.com/office/drawing/2014/main" id="{A59A5D4C-8E27-4AE2-90E0-DA852E044BED}"/>
                </a:ext>
              </a:extLst>
            </p:cNvPr>
            <p:cNvPicPr>
              <a:picLocks noChangeAspect="1"/>
            </p:cNvPicPr>
            <p:nvPr userDrawn="1"/>
          </p:nvPicPr>
          <p:blipFill>
            <a:blip r:embed="rId6"/>
            <a:stretch>
              <a:fillRect/>
            </a:stretch>
          </p:blipFill>
          <p:spPr>
            <a:xfrm>
              <a:off x="225392" y="4941871"/>
              <a:ext cx="187154" cy="154036"/>
            </a:xfrm>
            <a:prstGeom prst="rect">
              <a:avLst/>
            </a:prstGeom>
          </p:spPr>
        </p:pic>
        <p:pic>
          <p:nvPicPr>
            <p:cNvPr id="32" name="Picture 31">
              <a:extLst>
                <a:ext uri="{FF2B5EF4-FFF2-40B4-BE49-F238E27FC236}">
                  <a16:creationId xmlns:a16="http://schemas.microsoft.com/office/drawing/2014/main" id="{87327A03-0060-457D-875A-C05034E521E2}"/>
                </a:ext>
              </a:extLst>
            </p:cNvPr>
            <p:cNvPicPr>
              <a:picLocks noChangeAspect="1"/>
            </p:cNvPicPr>
            <p:nvPr userDrawn="1"/>
          </p:nvPicPr>
          <p:blipFill>
            <a:blip r:embed="rId7"/>
            <a:stretch>
              <a:fillRect/>
            </a:stretch>
          </p:blipFill>
          <p:spPr>
            <a:xfrm>
              <a:off x="224686" y="5191226"/>
              <a:ext cx="188567" cy="188567"/>
            </a:xfrm>
            <a:prstGeom prst="rect">
              <a:avLst/>
            </a:prstGeom>
          </p:spPr>
        </p:pic>
        <p:grpSp>
          <p:nvGrpSpPr>
            <p:cNvPr id="12" name="Group 11">
              <a:extLst>
                <a:ext uri="{FF2B5EF4-FFF2-40B4-BE49-F238E27FC236}">
                  <a16:creationId xmlns:a16="http://schemas.microsoft.com/office/drawing/2014/main" id="{B16237BE-6DDD-4DDB-8D46-852D40672A20}"/>
                </a:ext>
              </a:extLst>
            </p:cNvPr>
            <p:cNvGrpSpPr/>
            <p:nvPr userDrawn="1"/>
          </p:nvGrpSpPr>
          <p:grpSpPr>
            <a:xfrm>
              <a:off x="226446" y="5486916"/>
              <a:ext cx="198000" cy="155574"/>
              <a:chOff x="226446" y="5486916"/>
              <a:chExt cx="198000" cy="155574"/>
            </a:xfrm>
          </p:grpSpPr>
          <p:sp>
            <p:nvSpPr>
              <p:cNvPr id="35" name="Rectangle: Rounded Corners 34">
                <a:extLst>
                  <a:ext uri="{FF2B5EF4-FFF2-40B4-BE49-F238E27FC236}">
                    <a16:creationId xmlns:a16="http://schemas.microsoft.com/office/drawing/2014/main" id="{1521CFD1-2096-4087-844F-98AA04A30CF4}"/>
                  </a:ext>
                </a:extLst>
              </p:cNvPr>
              <p:cNvSpPr/>
              <p:nvPr userDrawn="1"/>
            </p:nvSpPr>
            <p:spPr>
              <a:xfrm>
                <a:off x="226446" y="5486916"/>
                <a:ext cx="198000" cy="15557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36" name="Isosceles Triangle 35">
                <a:extLst>
                  <a:ext uri="{FF2B5EF4-FFF2-40B4-BE49-F238E27FC236}">
                    <a16:creationId xmlns:a16="http://schemas.microsoft.com/office/drawing/2014/main" id="{F97A0FD6-E519-41DA-AD58-35DE31D74478}"/>
                  </a:ext>
                </a:extLst>
              </p:cNvPr>
              <p:cNvSpPr/>
              <p:nvPr userDrawn="1"/>
            </p:nvSpPr>
            <p:spPr>
              <a:xfrm rot="5400000">
                <a:off x="280928" y="5523809"/>
                <a:ext cx="89036" cy="81789"/>
              </a:xfrm>
              <a:prstGeom prst="triangle">
                <a:avLst/>
              </a:prstGeom>
              <a:solidFill>
                <a:srgbClr val="0F3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dirty="0"/>
              </a:p>
            </p:txBody>
          </p:sp>
        </p:grpSp>
        <p:sp>
          <p:nvSpPr>
            <p:cNvPr id="38" name="TextBox 37">
              <a:extLst>
                <a:ext uri="{FF2B5EF4-FFF2-40B4-BE49-F238E27FC236}">
                  <a16:creationId xmlns:a16="http://schemas.microsoft.com/office/drawing/2014/main" id="{67C43782-EF02-4C19-90C4-437AEA51047D}"/>
                </a:ext>
              </a:extLst>
            </p:cNvPr>
            <p:cNvSpPr txBox="1"/>
            <p:nvPr userDrawn="1"/>
          </p:nvSpPr>
          <p:spPr>
            <a:xfrm>
              <a:off x="457179" y="5369070"/>
              <a:ext cx="500765" cy="430886"/>
            </a:xfrm>
            <a:prstGeom prst="rect">
              <a:avLst/>
            </a:prstGeom>
            <a:noFill/>
          </p:spPr>
          <p:txBody>
            <a:bodyPr wrap="square" rtlCol="0">
              <a:spAutoFit/>
            </a:bodyPr>
            <a:lstStyle/>
            <a:p>
              <a:r>
                <a:rPr lang="en-AU" sz="1500" b="1" dirty="0">
                  <a:solidFill>
                    <a:schemeClr val="bg1"/>
                  </a:solidFill>
                </a:rPr>
                <a:t>in</a:t>
              </a:r>
            </a:p>
          </p:txBody>
        </p:sp>
      </p:grpSp>
      <p:sp>
        <p:nvSpPr>
          <p:cNvPr id="21" name="Text Placeholder 20">
            <a:extLst>
              <a:ext uri="{FF2B5EF4-FFF2-40B4-BE49-F238E27FC236}">
                <a16:creationId xmlns:a16="http://schemas.microsoft.com/office/drawing/2014/main" id="{93995589-244D-4CA6-BA2C-EF37B8B682A4}"/>
              </a:ext>
            </a:extLst>
          </p:cNvPr>
          <p:cNvSpPr>
            <a:spLocks noGrp="1"/>
          </p:cNvSpPr>
          <p:nvPr userDrawn="1">
            <p:ph type="body" sz="quarter" idx="18" hasCustomPrompt="1"/>
          </p:nvPr>
        </p:nvSpPr>
        <p:spPr>
          <a:xfrm>
            <a:off x="3485483" y="1314260"/>
            <a:ext cx="5658517" cy="1010841"/>
          </a:xfrm>
        </p:spPr>
        <p:txBody>
          <a:bodyPr>
            <a:normAutofit/>
          </a:bodyPr>
          <a:lstStyle>
            <a:lvl1pPr marL="0" indent="0" algn="ctr">
              <a:buNone/>
              <a:defRPr sz="3000">
                <a:solidFill>
                  <a:schemeClr val="bg1"/>
                </a:solidFill>
              </a:defRPr>
            </a:lvl1pPr>
          </a:lstStyle>
          <a:p>
            <a:pPr lvl="0"/>
            <a:r>
              <a:rPr lang="en-US" dirty="0"/>
              <a:t>THANK YOU!</a:t>
            </a:r>
          </a:p>
        </p:txBody>
      </p:sp>
    </p:spTree>
    <p:extLst>
      <p:ext uri="{BB962C8B-B14F-4D97-AF65-F5344CB8AC3E}">
        <p14:creationId xmlns:p14="http://schemas.microsoft.com/office/powerpoint/2010/main" val="30609724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fld id="{C6B76D50-FBC8-2049-BF8E-A6EF762304D2}" type="datetimeFigureOut">
              <a:rPr lang="en-US" smtClean="0"/>
              <a:t>5/27/2022</a:t>
            </a:fld>
            <a:endParaRPr lang="en-US"/>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4767263"/>
            <a:ext cx="2133600" cy="273844"/>
          </a:xfrm>
          <a:prstGeom prst="rect">
            <a:avLst/>
          </a:prstGeom>
        </p:spPr>
        <p:txBody>
          <a:bodyPr/>
          <a:lstStyle/>
          <a:p>
            <a:fld id="{D8CF7E3A-D0FB-304C-8304-C56E17CC3BF0}" type="slidenum">
              <a:rPr lang="en-US" smtClean="0"/>
              <a:t>‹#›</a:t>
            </a:fld>
            <a:endParaRPr lang="en-US"/>
          </a:p>
        </p:txBody>
      </p:sp>
    </p:spTree>
    <p:extLst>
      <p:ext uri="{BB962C8B-B14F-4D97-AF65-F5344CB8AC3E}">
        <p14:creationId xmlns:p14="http://schemas.microsoft.com/office/powerpoint/2010/main" val="31714303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301408F7-28CE-477E-96A8-7F5360121B7F}" type="datetimeFigureOut">
              <a:rPr lang="en-AU" smtClean="0"/>
              <a:t>27/05/2022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A16385F-EA55-480C-A1F8-66D43D0F513B}" type="slidenum">
              <a:rPr lang="en-AU" smtClean="0"/>
              <a:t>‹#›</a:t>
            </a:fld>
            <a:endParaRPr lang="en-AU"/>
          </a:p>
        </p:txBody>
      </p:sp>
    </p:spTree>
    <p:extLst>
      <p:ext uri="{BB962C8B-B14F-4D97-AF65-F5344CB8AC3E}">
        <p14:creationId xmlns:p14="http://schemas.microsoft.com/office/powerpoint/2010/main" val="15943374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CC9A8F9-9B42-497E-8AFB-682CBAD195C9}"/>
              </a:ext>
            </a:extLst>
          </p:cNvPr>
          <p:cNvGrpSpPr/>
          <p:nvPr userDrawn="1"/>
        </p:nvGrpSpPr>
        <p:grpSpPr>
          <a:xfrm>
            <a:off x="1" y="0"/>
            <a:ext cx="9144001" cy="5143502"/>
            <a:chOff x="1" y="0"/>
            <a:chExt cx="9144001" cy="5143502"/>
          </a:xfrm>
        </p:grpSpPr>
        <p:pic>
          <p:nvPicPr>
            <p:cNvPr id="15" name="Picture 14" descr="Celestia-R1---OverlayTitleHD.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9144000" cy="5143502"/>
            </a:xfrm>
            <a:prstGeom prst="rect">
              <a:avLst/>
            </a:prstGeom>
          </p:spPr>
        </p:pic>
        <p:pic>
          <p:nvPicPr>
            <p:cNvPr id="10" name="Picture 9" descr="A close up of a logo&#10;&#10;Description automatically generated">
              <a:extLst>
                <a:ext uri="{FF2B5EF4-FFF2-40B4-BE49-F238E27FC236}">
                  <a16:creationId xmlns:a16="http://schemas.microsoft.com/office/drawing/2014/main" id="{8FABDF0A-71B4-4E86-BE42-22536CA22075}"/>
                </a:ext>
              </a:extLst>
            </p:cNvPr>
            <p:cNvPicPr>
              <a:picLocks noChangeAspect="1"/>
            </p:cNvPicPr>
            <p:nvPr userDrawn="1"/>
          </p:nvPicPr>
          <p:blipFill rotWithShape="1">
            <a:blip r:embed="rId3" cstate="email">
              <a:alphaModFix amt="50000"/>
              <a:extLst>
                <a:ext uri="{28A0092B-C50C-407E-A947-70E740481C1C}">
                  <a14:useLocalDpi xmlns:a14="http://schemas.microsoft.com/office/drawing/2010/main"/>
                </a:ext>
              </a:extLst>
            </a:blip>
            <a:srcRect/>
            <a:stretch/>
          </p:blipFill>
          <p:spPr>
            <a:xfrm rot="16200000">
              <a:off x="4930535" y="930033"/>
              <a:ext cx="5137894" cy="3289041"/>
            </a:xfrm>
            <a:prstGeom prst="rect">
              <a:avLst/>
            </a:prstGeom>
          </p:spPr>
        </p:pic>
      </p:grpSp>
      <p:sp>
        <p:nvSpPr>
          <p:cNvPr id="5" name="Footer Placeholder 4"/>
          <p:cNvSpPr>
            <a:spLocks noGrp="1"/>
          </p:cNvSpPr>
          <p:nvPr>
            <p:ph type="ftr" sz="quarter" idx="11"/>
          </p:nvPr>
        </p:nvSpPr>
        <p:spPr>
          <a:xfrm>
            <a:off x="2971800" y="4700114"/>
            <a:ext cx="3670469" cy="283369"/>
          </a:xfrm>
        </p:spPr>
        <p:txBody>
          <a:bodyPr/>
          <a:lstStyle/>
          <a:p>
            <a:endParaRPr lang="en-US" dirty="0"/>
          </a:p>
        </p:txBody>
      </p:sp>
      <p:sp>
        <p:nvSpPr>
          <p:cNvPr id="3" name="Subtitle 2"/>
          <p:cNvSpPr>
            <a:spLocks noGrp="1"/>
          </p:cNvSpPr>
          <p:nvPr>
            <p:ph type="subTitle" idx="1"/>
          </p:nvPr>
        </p:nvSpPr>
        <p:spPr>
          <a:xfrm>
            <a:off x="2971800" y="3586482"/>
            <a:ext cx="5398295" cy="1054100"/>
          </a:xfrm>
        </p:spPr>
        <p:txBody>
          <a:bodyPr anchor="t">
            <a:normAutofit/>
          </a:bodyPr>
          <a:lstStyle>
            <a:lvl1pPr marL="0" indent="0" algn="r">
              <a:buNone/>
              <a:defRPr sz="1800" cap="all">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6699420" y="4700114"/>
            <a:ext cx="1200149" cy="283369"/>
          </a:xfrm>
        </p:spPr>
        <p:txBody>
          <a:bodyPr/>
          <a:lstStyle/>
          <a:p>
            <a:fld id="{B61BEF0D-F0BB-DE4B-95CE-6DB70DBA9567}" type="datetimeFigureOut">
              <a:rPr lang="en-US" dirty="0"/>
              <a:pPr/>
              <a:t>5/27/2022</a:t>
            </a:fld>
            <a:endParaRPr lang="en-US" dirty="0"/>
          </a:p>
        </p:txBody>
      </p:sp>
      <p:sp>
        <p:nvSpPr>
          <p:cNvPr id="6" name="Slide Number Placeholder 5"/>
          <p:cNvSpPr>
            <a:spLocks noGrp="1"/>
          </p:cNvSpPr>
          <p:nvPr>
            <p:ph type="sldNum" sz="quarter" idx="12"/>
          </p:nvPr>
        </p:nvSpPr>
        <p:spPr>
          <a:xfrm>
            <a:off x="7956722" y="4700114"/>
            <a:ext cx="413375" cy="283369"/>
          </a:xfrm>
        </p:spPr>
        <p:txBody>
          <a:bodyPr/>
          <a:lstStyle/>
          <a:p>
            <a:fld id="{D57F1E4F-1CFF-5643-939E-217C01CDF565}" type="slidenum">
              <a:rPr lang="en-US" dirty="0"/>
              <a:pPr/>
              <a:t>‹#›</a:t>
            </a:fld>
            <a:endParaRPr lang="en-US" dirty="0"/>
          </a:p>
        </p:txBody>
      </p:sp>
      <p:pic>
        <p:nvPicPr>
          <p:cNvPr id="14" name="Picture 13" descr="A picture containing drawing&#10;&#10;Description automatically generated">
            <a:extLst>
              <a:ext uri="{FF2B5EF4-FFF2-40B4-BE49-F238E27FC236}">
                <a16:creationId xmlns:a16="http://schemas.microsoft.com/office/drawing/2014/main" id="{369D6B15-6014-442F-BE16-406F892B425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780178" y="357597"/>
            <a:ext cx="3526155" cy="828675"/>
          </a:xfrm>
          <a:prstGeom prst="rect">
            <a:avLst/>
          </a:prstGeom>
        </p:spPr>
      </p:pic>
      <p:pic>
        <p:nvPicPr>
          <p:cNvPr id="21" name="Picture 20"/>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 y="0"/>
            <a:ext cx="2279789" cy="5143502"/>
          </a:xfrm>
          <a:prstGeom prst="rect">
            <a:avLst/>
          </a:prstGeom>
        </p:spPr>
      </p:pic>
      <p:sp>
        <p:nvSpPr>
          <p:cNvPr id="8" name="Text Placeholder 7"/>
          <p:cNvSpPr>
            <a:spLocks noGrp="1"/>
          </p:cNvSpPr>
          <p:nvPr>
            <p:ph type="body" sz="quarter" idx="13" hasCustomPrompt="1"/>
          </p:nvPr>
        </p:nvSpPr>
        <p:spPr>
          <a:xfrm>
            <a:off x="2973388" y="1770062"/>
            <a:ext cx="5391150" cy="1793147"/>
          </a:xfrm>
        </p:spPr>
        <p:txBody>
          <a:bodyPr anchor="b"/>
          <a:lstStyle>
            <a:lvl1pPr marL="0" indent="0" algn="r">
              <a:buNone/>
              <a:defRPr sz="4800" b="1">
                <a:solidFill>
                  <a:schemeClr val="bg1"/>
                </a:solidFill>
                <a:latin typeface="+mj-lt"/>
              </a:defRPr>
            </a:lvl1pPr>
          </a:lstStyle>
          <a:p>
            <a:pPr lvl="0"/>
            <a:r>
              <a:rPr lang="en-US" dirty="0"/>
              <a:t>CLICK TO EDIT MASTER TEXT STYLE</a:t>
            </a:r>
          </a:p>
        </p:txBody>
      </p:sp>
    </p:spTree>
    <p:extLst>
      <p:ext uri="{BB962C8B-B14F-4D97-AF65-F5344CB8AC3E}">
        <p14:creationId xmlns:p14="http://schemas.microsoft.com/office/powerpoint/2010/main" val="8575362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cknowledgement">
    <p:spTree>
      <p:nvGrpSpPr>
        <p:cNvPr id="1" name=""/>
        <p:cNvGrpSpPr/>
        <p:nvPr/>
      </p:nvGrpSpPr>
      <p:grpSpPr>
        <a:xfrm>
          <a:off x="0" y="0"/>
          <a:ext cx="0" cy="0"/>
          <a:chOff x="0" y="0"/>
          <a:chExt cx="0" cy="0"/>
        </a:xfrm>
      </p:grpSpPr>
      <p:grpSp>
        <p:nvGrpSpPr>
          <p:cNvPr id="2" name="Group 1"/>
          <p:cNvGrpSpPr/>
          <p:nvPr userDrawn="1"/>
        </p:nvGrpSpPr>
        <p:grpSpPr>
          <a:xfrm>
            <a:off x="0" y="0"/>
            <a:ext cx="9144000" cy="5143502"/>
            <a:chOff x="0" y="0"/>
            <a:chExt cx="9144000" cy="5143502"/>
          </a:xfrm>
        </p:grpSpPr>
        <p:sp>
          <p:nvSpPr>
            <p:cNvPr id="7" name="Rectangle 6">
              <a:extLst>
                <a:ext uri="{FF2B5EF4-FFF2-40B4-BE49-F238E27FC236}">
                  <a16:creationId xmlns:a16="http://schemas.microsoft.com/office/drawing/2014/main" id="{1862254B-AF2B-4BF6-AAE1-5F3EE67835E4}"/>
                </a:ext>
              </a:extLst>
            </p:cNvPr>
            <p:cNvSpPr/>
            <p:nvPr userDrawn="1"/>
          </p:nvSpPr>
          <p:spPr>
            <a:xfrm>
              <a:off x="0" y="0"/>
              <a:ext cx="9143999" cy="5137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Picture 7" descr="A close up of a logo&#10;&#10;Description automatically generated">
              <a:extLst>
                <a:ext uri="{FF2B5EF4-FFF2-40B4-BE49-F238E27FC236}">
                  <a16:creationId xmlns:a16="http://schemas.microsoft.com/office/drawing/2014/main" id="{55FD3D06-9B0B-48FD-A53A-E09BBE745F51}"/>
                </a:ext>
              </a:extLst>
            </p:cNvPr>
            <p:cNvPicPr>
              <a:picLocks noChangeAspect="1"/>
            </p:cNvPicPr>
            <p:nvPr userDrawn="1"/>
          </p:nvPicPr>
          <p:blipFill rotWithShape="1">
            <a:blip r:embed="rId2" cstate="email">
              <a:alphaModFix amt="15000"/>
              <a:extLst>
                <a:ext uri="{28A0092B-C50C-407E-A947-70E740481C1C}">
                  <a14:useLocalDpi xmlns:a14="http://schemas.microsoft.com/office/drawing/2010/main"/>
                </a:ext>
              </a:extLst>
            </a:blip>
            <a:srcRect/>
            <a:stretch/>
          </p:blipFill>
          <p:spPr>
            <a:xfrm rot="16200000">
              <a:off x="5334083" y="1333584"/>
              <a:ext cx="5137894" cy="2481940"/>
            </a:xfrm>
            <a:prstGeom prst="rect">
              <a:avLst/>
            </a:prstGeom>
          </p:spPr>
        </p:pic>
        <p:grpSp>
          <p:nvGrpSpPr>
            <p:cNvPr id="12" name="Group 11"/>
            <p:cNvGrpSpPr/>
            <p:nvPr userDrawn="1"/>
          </p:nvGrpSpPr>
          <p:grpSpPr>
            <a:xfrm>
              <a:off x="0" y="4472468"/>
              <a:ext cx="9144000" cy="671034"/>
              <a:chOff x="0" y="6222317"/>
              <a:chExt cx="9144000" cy="671034"/>
            </a:xfrm>
          </p:grpSpPr>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222317"/>
                <a:ext cx="9144000" cy="671034"/>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369D6B15-6014-442F-BE16-406F892B425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12045" y="6361926"/>
                <a:ext cx="1667253" cy="391817"/>
              </a:xfrm>
              <a:prstGeom prst="rect">
                <a:avLst/>
              </a:prstGeom>
            </p:spPr>
          </p:pic>
        </p:grpSp>
      </p:grpSp>
    </p:spTree>
    <p:extLst>
      <p:ext uri="{BB962C8B-B14F-4D97-AF65-F5344CB8AC3E}">
        <p14:creationId xmlns:p14="http://schemas.microsoft.com/office/powerpoint/2010/main" val="23959236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Header 1">
    <p:spTree>
      <p:nvGrpSpPr>
        <p:cNvPr id="1" name=""/>
        <p:cNvGrpSpPr/>
        <p:nvPr/>
      </p:nvGrpSpPr>
      <p:grpSpPr>
        <a:xfrm>
          <a:off x="0" y="0"/>
          <a:ext cx="0" cy="0"/>
          <a:chOff x="0" y="0"/>
          <a:chExt cx="0" cy="0"/>
        </a:xfrm>
      </p:grpSpPr>
      <p:grpSp>
        <p:nvGrpSpPr>
          <p:cNvPr id="2" name="Group 1"/>
          <p:cNvGrpSpPr/>
          <p:nvPr userDrawn="1"/>
        </p:nvGrpSpPr>
        <p:grpSpPr>
          <a:xfrm>
            <a:off x="1" y="0"/>
            <a:ext cx="9143999" cy="5143501"/>
            <a:chOff x="1" y="0"/>
            <a:chExt cx="9143999" cy="5143501"/>
          </a:xfrm>
        </p:grpSpPr>
        <p:grpSp>
          <p:nvGrpSpPr>
            <p:cNvPr id="4" name="Group 3">
              <a:extLst>
                <a:ext uri="{FF2B5EF4-FFF2-40B4-BE49-F238E27FC236}">
                  <a16:creationId xmlns:a16="http://schemas.microsoft.com/office/drawing/2014/main" id="{4E6AE4DD-2FB9-4FAC-A6D5-B997BD7015DB}"/>
                </a:ext>
              </a:extLst>
            </p:cNvPr>
            <p:cNvGrpSpPr/>
            <p:nvPr userDrawn="1"/>
          </p:nvGrpSpPr>
          <p:grpSpPr>
            <a:xfrm>
              <a:off x="1" y="0"/>
              <a:ext cx="9143999" cy="5143501"/>
              <a:chOff x="1" y="0"/>
              <a:chExt cx="9143999" cy="5143501"/>
            </a:xfrm>
          </p:grpSpPr>
          <p:sp>
            <p:nvSpPr>
              <p:cNvPr id="3" name="Rectangle 2">
                <a:extLst>
                  <a:ext uri="{FF2B5EF4-FFF2-40B4-BE49-F238E27FC236}">
                    <a16:creationId xmlns:a16="http://schemas.microsoft.com/office/drawing/2014/main" id="{6E25E841-5213-4158-A54C-F51574C3A053}"/>
                  </a:ext>
                </a:extLst>
              </p:cNvPr>
              <p:cNvSpPr/>
              <p:nvPr userDrawn="1"/>
            </p:nvSpPr>
            <p:spPr>
              <a:xfrm>
                <a:off x="1" y="0"/>
                <a:ext cx="9143999" cy="5143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8" name="Picture 17" descr="A close up of a logo&#10;&#10;Description automatically generated">
                <a:extLst>
                  <a:ext uri="{FF2B5EF4-FFF2-40B4-BE49-F238E27FC236}">
                    <a16:creationId xmlns:a16="http://schemas.microsoft.com/office/drawing/2014/main" id="{A5AE79C2-A556-4F60-A67F-8347A80B8380}"/>
                  </a:ext>
                </a:extLst>
              </p:cNvPr>
              <p:cNvPicPr>
                <a:picLocks noChangeAspect="1"/>
              </p:cNvPicPr>
              <p:nvPr/>
            </p:nvPicPr>
            <p:blipFill rotWithShape="1">
              <a:blip r:embed="rId2" cstate="email">
                <a:alphaModFix amt="15000"/>
                <a:extLst>
                  <a:ext uri="{28A0092B-C50C-407E-A947-70E740481C1C}">
                    <a14:useLocalDpi xmlns:a14="http://schemas.microsoft.com/office/drawing/2010/main"/>
                  </a:ext>
                </a:extLst>
              </a:blip>
              <a:srcRect/>
              <a:stretch/>
            </p:blipFill>
            <p:spPr>
              <a:xfrm rot="16200000">
                <a:off x="5334083" y="1327977"/>
                <a:ext cx="5137894" cy="2481940"/>
              </a:xfrm>
              <a:prstGeom prst="rect">
                <a:avLst/>
              </a:prstGeom>
            </p:spPr>
          </p:pic>
        </p:grpSp>
        <p:grpSp>
          <p:nvGrpSpPr>
            <p:cNvPr id="14" name="Group 13"/>
            <p:cNvGrpSpPr/>
            <p:nvPr userDrawn="1"/>
          </p:nvGrpSpPr>
          <p:grpSpPr>
            <a:xfrm>
              <a:off x="2" y="0"/>
              <a:ext cx="1673812" cy="5137894"/>
              <a:chOff x="0" y="0"/>
              <a:chExt cx="2234184" cy="6858000"/>
            </a:xfrm>
          </p:grpSpPr>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2234184" cy="6858000"/>
              </a:xfrm>
              <a:prstGeom prst="rect">
                <a:avLst/>
              </a:prstGeom>
            </p:spPr>
          </p:pic>
          <p:pic>
            <p:nvPicPr>
              <p:cNvPr id="16" name="Picture 1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62257" y="243241"/>
                <a:ext cx="882460" cy="1084627"/>
              </a:xfrm>
              <a:prstGeom prst="rect">
                <a:avLst/>
              </a:prstGeom>
            </p:spPr>
          </p:pic>
        </p:grpSp>
      </p:grpSp>
      <p:sp>
        <p:nvSpPr>
          <p:cNvPr id="22" name="Title 1"/>
          <p:cNvSpPr>
            <a:spLocks noGrp="1"/>
          </p:cNvSpPr>
          <p:nvPr>
            <p:ph type="title"/>
          </p:nvPr>
        </p:nvSpPr>
        <p:spPr>
          <a:xfrm>
            <a:off x="1522034" y="224175"/>
            <a:ext cx="7380000" cy="1256563"/>
          </a:xfrm>
        </p:spPr>
        <p:txBody>
          <a:bodyPr/>
          <a:lstStyle>
            <a:lvl1pPr algn="ctr">
              <a:defRPr b="1">
                <a:solidFill>
                  <a:srgbClr val="005B9E"/>
                </a:solidFill>
              </a:defRPr>
            </a:lvl1pPr>
          </a:lstStyle>
          <a:p>
            <a:r>
              <a:rPr lang="en-US" dirty="0"/>
              <a:t>Click to edit Master title style</a:t>
            </a:r>
          </a:p>
        </p:txBody>
      </p:sp>
      <p:sp>
        <p:nvSpPr>
          <p:cNvPr id="23" name="Content Placeholder 2"/>
          <p:cNvSpPr>
            <a:spLocks noGrp="1"/>
          </p:cNvSpPr>
          <p:nvPr>
            <p:ph idx="1"/>
          </p:nvPr>
        </p:nvSpPr>
        <p:spPr>
          <a:xfrm>
            <a:off x="1522034" y="1501137"/>
            <a:ext cx="7380000" cy="3224245"/>
          </a:xfrm>
        </p:spPr>
        <p:txBody>
          <a:bodyPr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Date Placeholder 3"/>
          <p:cNvSpPr>
            <a:spLocks noGrp="1"/>
          </p:cNvSpPr>
          <p:nvPr>
            <p:ph type="dt" sz="half" idx="10"/>
          </p:nvPr>
        </p:nvSpPr>
        <p:spPr>
          <a:xfrm>
            <a:off x="7358031" y="4744547"/>
            <a:ext cx="1106016" cy="283369"/>
          </a:xfrm>
        </p:spPr>
        <p:txBody>
          <a:bodyPr/>
          <a:lstStyle/>
          <a:p>
            <a:fld id="{B61BEF0D-F0BB-DE4B-95CE-6DB70DBA9567}" type="datetimeFigureOut">
              <a:rPr lang="en-US" dirty="0"/>
              <a:pPr/>
              <a:t>5/27/2022</a:t>
            </a:fld>
            <a:endParaRPr lang="en-US" dirty="0"/>
          </a:p>
        </p:txBody>
      </p:sp>
      <p:sp>
        <p:nvSpPr>
          <p:cNvPr id="25" name="Footer Placeholder 4"/>
          <p:cNvSpPr>
            <a:spLocks noGrp="1"/>
          </p:cNvSpPr>
          <p:nvPr>
            <p:ph type="ftr" sz="quarter" idx="11"/>
          </p:nvPr>
        </p:nvSpPr>
        <p:spPr>
          <a:xfrm>
            <a:off x="1522034" y="4744547"/>
            <a:ext cx="5769569" cy="283369"/>
          </a:xfrm>
        </p:spPr>
        <p:txBody>
          <a:bodyPr/>
          <a:lstStyle/>
          <a:p>
            <a:endParaRPr lang="en-US" dirty="0"/>
          </a:p>
        </p:txBody>
      </p:sp>
      <p:sp>
        <p:nvSpPr>
          <p:cNvPr id="26" name="Slide Number Placeholder 5"/>
          <p:cNvSpPr>
            <a:spLocks noGrp="1"/>
          </p:cNvSpPr>
          <p:nvPr>
            <p:ph type="sldNum" sz="quarter" idx="12"/>
          </p:nvPr>
        </p:nvSpPr>
        <p:spPr>
          <a:xfrm>
            <a:off x="8527118" y="4744547"/>
            <a:ext cx="380952" cy="283369"/>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300735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grpSp>
        <p:nvGrpSpPr>
          <p:cNvPr id="2" name="Group 1"/>
          <p:cNvGrpSpPr/>
          <p:nvPr userDrawn="1"/>
        </p:nvGrpSpPr>
        <p:grpSpPr>
          <a:xfrm>
            <a:off x="0" y="-9591"/>
            <a:ext cx="9144000" cy="5153092"/>
            <a:chOff x="0" y="-9591"/>
            <a:chExt cx="9144000" cy="5153092"/>
          </a:xfrm>
        </p:grpSpPr>
        <p:sp>
          <p:nvSpPr>
            <p:cNvPr id="7" name="Rectangle 6">
              <a:extLst>
                <a:ext uri="{FF2B5EF4-FFF2-40B4-BE49-F238E27FC236}">
                  <a16:creationId xmlns:a16="http://schemas.microsoft.com/office/drawing/2014/main" id="{7E8D1544-CD8C-40DE-89F4-2868214313C6}"/>
                </a:ext>
              </a:extLst>
            </p:cNvPr>
            <p:cNvSpPr/>
            <p:nvPr userDrawn="1"/>
          </p:nvSpPr>
          <p:spPr>
            <a:xfrm>
              <a:off x="0" y="-9591"/>
              <a:ext cx="9143999" cy="51530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3" name="Picture 12" descr="A close up of a logo&#10;&#10;Description automatically generated">
              <a:extLst>
                <a:ext uri="{FF2B5EF4-FFF2-40B4-BE49-F238E27FC236}">
                  <a16:creationId xmlns:a16="http://schemas.microsoft.com/office/drawing/2014/main" id="{55FD3D06-9B0B-48FD-A53A-E09BBE745F51}"/>
                </a:ext>
              </a:extLst>
            </p:cNvPr>
            <p:cNvPicPr>
              <a:picLocks noChangeAspect="1"/>
            </p:cNvPicPr>
            <p:nvPr userDrawn="1"/>
          </p:nvPicPr>
          <p:blipFill rotWithShape="1">
            <a:blip r:embed="rId2" cstate="email">
              <a:alphaModFix amt="15000"/>
              <a:extLst>
                <a:ext uri="{28A0092B-C50C-407E-A947-70E740481C1C}">
                  <a14:useLocalDpi xmlns:a14="http://schemas.microsoft.com/office/drawing/2010/main"/>
                </a:ext>
              </a:extLst>
            </a:blip>
            <a:srcRect r="-186"/>
            <a:stretch/>
          </p:blipFill>
          <p:spPr>
            <a:xfrm rot="16200000">
              <a:off x="5329287" y="1323182"/>
              <a:ext cx="5147486" cy="2481940"/>
            </a:xfrm>
            <a:prstGeom prst="rect">
              <a:avLst/>
            </a:prstGeom>
          </p:spPr>
        </p:pic>
      </p:grpSp>
      <p:grpSp>
        <p:nvGrpSpPr>
          <p:cNvPr id="15" name="Group 14"/>
          <p:cNvGrpSpPr/>
          <p:nvPr userDrawn="1"/>
        </p:nvGrpSpPr>
        <p:grpSpPr>
          <a:xfrm>
            <a:off x="0" y="-9590"/>
            <a:ext cx="1678763" cy="5153092"/>
            <a:chOff x="0" y="0"/>
            <a:chExt cx="2234184" cy="6858000"/>
          </a:xfrm>
        </p:grpSpPr>
        <p:pic>
          <p:nvPicPr>
            <p:cNvPr id="16" name="Picture 1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2234184" cy="6858000"/>
            </a:xfrm>
            <a:prstGeom prst="rect">
              <a:avLst/>
            </a:prstGeom>
          </p:spPr>
        </p:pic>
        <p:pic>
          <p:nvPicPr>
            <p:cNvPr id="23" name="Picture 2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62257" y="243241"/>
              <a:ext cx="882460" cy="1084627"/>
            </a:xfrm>
            <a:prstGeom prst="rect">
              <a:avLst/>
            </a:prstGeom>
          </p:spPr>
        </p:pic>
      </p:grpSp>
      <p:sp>
        <p:nvSpPr>
          <p:cNvPr id="22" name="Title 1"/>
          <p:cNvSpPr>
            <a:spLocks noGrp="1"/>
          </p:cNvSpPr>
          <p:nvPr>
            <p:ph type="title"/>
          </p:nvPr>
        </p:nvSpPr>
        <p:spPr>
          <a:xfrm>
            <a:off x="1392249" y="224175"/>
            <a:ext cx="7509785" cy="1256563"/>
          </a:xfrm>
        </p:spPr>
        <p:txBody>
          <a:bodyPr/>
          <a:lstStyle>
            <a:lvl1pPr algn="ctr">
              <a:defRPr b="1">
                <a:solidFill>
                  <a:srgbClr val="005B9E"/>
                </a:solidFill>
              </a:defRPr>
            </a:lvl1pPr>
          </a:lstStyle>
          <a:p>
            <a:r>
              <a:rPr lang="en-US" dirty="0"/>
              <a:t>Click to edit Master title style</a:t>
            </a:r>
          </a:p>
        </p:txBody>
      </p:sp>
      <p:sp>
        <p:nvSpPr>
          <p:cNvPr id="25" name="Content Placeholder 2"/>
          <p:cNvSpPr>
            <a:spLocks noGrp="1"/>
          </p:cNvSpPr>
          <p:nvPr>
            <p:ph idx="1"/>
          </p:nvPr>
        </p:nvSpPr>
        <p:spPr>
          <a:xfrm>
            <a:off x="1392249" y="1501137"/>
            <a:ext cx="7509785" cy="3224245"/>
          </a:xfrm>
        </p:spPr>
        <p:txBody>
          <a:bodyPr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Date Placeholder 3"/>
          <p:cNvSpPr>
            <a:spLocks noGrp="1"/>
          </p:cNvSpPr>
          <p:nvPr>
            <p:ph type="dt" sz="half" idx="10"/>
          </p:nvPr>
        </p:nvSpPr>
        <p:spPr>
          <a:xfrm>
            <a:off x="7321099" y="4744547"/>
            <a:ext cx="1142948" cy="283369"/>
          </a:xfrm>
        </p:spPr>
        <p:txBody>
          <a:bodyPr/>
          <a:lstStyle/>
          <a:p>
            <a:fld id="{B61BEF0D-F0BB-DE4B-95CE-6DB70DBA9567}" type="datetimeFigureOut">
              <a:rPr lang="en-US" dirty="0"/>
              <a:pPr/>
              <a:t>5/27/2022</a:t>
            </a:fld>
            <a:endParaRPr lang="en-US" dirty="0"/>
          </a:p>
        </p:txBody>
      </p:sp>
      <p:sp>
        <p:nvSpPr>
          <p:cNvPr id="31" name="Footer Placeholder 4"/>
          <p:cNvSpPr>
            <a:spLocks noGrp="1"/>
          </p:cNvSpPr>
          <p:nvPr>
            <p:ph type="ftr" sz="quarter" idx="11"/>
          </p:nvPr>
        </p:nvSpPr>
        <p:spPr>
          <a:xfrm>
            <a:off x="1392249" y="4744547"/>
            <a:ext cx="5871033" cy="283369"/>
          </a:xfrm>
        </p:spPr>
        <p:txBody>
          <a:bodyPr/>
          <a:lstStyle/>
          <a:p>
            <a:endParaRPr lang="en-US" dirty="0"/>
          </a:p>
        </p:txBody>
      </p:sp>
      <p:sp>
        <p:nvSpPr>
          <p:cNvPr id="32" name="Slide Number Placeholder 5"/>
          <p:cNvSpPr>
            <a:spLocks noGrp="1"/>
          </p:cNvSpPr>
          <p:nvPr>
            <p:ph type="sldNum" sz="quarter" idx="12"/>
          </p:nvPr>
        </p:nvSpPr>
        <p:spPr>
          <a:xfrm>
            <a:off x="8520419" y="4744547"/>
            <a:ext cx="387651" cy="283369"/>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226247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rategy - Plain">
    <p:spTree>
      <p:nvGrpSpPr>
        <p:cNvPr id="1" name=""/>
        <p:cNvGrpSpPr/>
        <p:nvPr/>
      </p:nvGrpSpPr>
      <p:grpSpPr>
        <a:xfrm>
          <a:off x="0" y="0"/>
          <a:ext cx="0" cy="0"/>
          <a:chOff x="0" y="0"/>
          <a:chExt cx="0" cy="0"/>
        </a:xfrm>
      </p:grpSpPr>
      <p:sp>
        <p:nvSpPr>
          <p:cNvPr id="3" name="Title 2"/>
          <p:cNvSpPr>
            <a:spLocks noGrp="1"/>
          </p:cNvSpPr>
          <p:nvPr>
            <p:ph type="title"/>
          </p:nvPr>
        </p:nvSpPr>
        <p:spPr>
          <a:xfrm>
            <a:off x="900113" y="412750"/>
            <a:ext cx="1808797" cy="553998"/>
          </a:xfrm>
        </p:spPr>
        <p:txBody>
          <a:bodyPr/>
          <a:lstStyle>
            <a:lvl1pPr marL="0">
              <a:lnSpc>
                <a:spcPct val="100000"/>
              </a:lnSpc>
              <a:defRPr sz="1800"/>
            </a:lvl1pPr>
          </a:lstStyle>
          <a:p>
            <a:r>
              <a:rPr lang="en-US" dirty="0"/>
              <a:t>Click to edit Master title style</a:t>
            </a:r>
          </a:p>
        </p:txBody>
      </p:sp>
      <p:sp>
        <p:nvSpPr>
          <p:cNvPr id="4" name="Text Placeholder 3"/>
          <p:cNvSpPr>
            <a:spLocks noGrp="1"/>
          </p:cNvSpPr>
          <p:nvPr>
            <p:ph type="body" sz="quarter" idx="10"/>
          </p:nvPr>
        </p:nvSpPr>
        <p:spPr>
          <a:xfrm>
            <a:off x="3419475" y="1311275"/>
            <a:ext cx="5221288" cy="3313113"/>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784037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Header 3">
    <p:spTree>
      <p:nvGrpSpPr>
        <p:cNvPr id="1" name=""/>
        <p:cNvGrpSpPr/>
        <p:nvPr/>
      </p:nvGrpSpPr>
      <p:grpSpPr>
        <a:xfrm>
          <a:off x="0" y="0"/>
          <a:ext cx="0" cy="0"/>
          <a:chOff x="0" y="0"/>
          <a:chExt cx="0" cy="0"/>
        </a:xfrm>
      </p:grpSpPr>
      <p:grpSp>
        <p:nvGrpSpPr>
          <p:cNvPr id="2" name="Group 1"/>
          <p:cNvGrpSpPr/>
          <p:nvPr userDrawn="1"/>
        </p:nvGrpSpPr>
        <p:grpSpPr>
          <a:xfrm>
            <a:off x="0" y="-1"/>
            <a:ext cx="9144000" cy="5143503"/>
            <a:chOff x="0" y="-1"/>
            <a:chExt cx="9144000" cy="5143503"/>
          </a:xfrm>
        </p:grpSpPr>
        <p:sp>
          <p:nvSpPr>
            <p:cNvPr id="8" name="Rectangle 7">
              <a:extLst>
                <a:ext uri="{FF2B5EF4-FFF2-40B4-BE49-F238E27FC236}">
                  <a16:creationId xmlns:a16="http://schemas.microsoft.com/office/drawing/2014/main" id="{25000E62-1772-4769-80CC-6C467E43DF68}"/>
                </a:ext>
              </a:extLst>
            </p:cNvPr>
            <p:cNvSpPr/>
            <p:nvPr userDrawn="1"/>
          </p:nvSpPr>
          <p:spPr>
            <a:xfrm>
              <a:off x="0" y="-1"/>
              <a:ext cx="9143999" cy="5143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2" name="Picture 11" descr="A close up of a logo&#10;&#10;Description automatically generated">
              <a:extLst>
                <a:ext uri="{FF2B5EF4-FFF2-40B4-BE49-F238E27FC236}">
                  <a16:creationId xmlns:a16="http://schemas.microsoft.com/office/drawing/2014/main" id="{A5AE79C2-A556-4F60-A67F-8347A80B8380}"/>
                </a:ext>
              </a:extLst>
            </p:cNvPr>
            <p:cNvPicPr>
              <a:picLocks noChangeAspect="1"/>
            </p:cNvPicPr>
            <p:nvPr userDrawn="1"/>
          </p:nvPicPr>
          <p:blipFill rotWithShape="1">
            <a:blip r:embed="rId2" cstate="email">
              <a:alphaModFix amt="15000"/>
              <a:extLst>
                <a:ext uri="{28A0092B-C50C-407E-A947-70E740481C1C}">
                  <a14:useLocalDpi xmlns:a14="http://schemas.microsoft.com/office/drawing/2010/main"/>
                </a:ext>
              </a:extLst>
            </a:blip>
            <a:srcRect/>
            <a:stretch/>
          </p:blipFill>
          <p:spPr>
            <a:xfrm rot="16200000">
              <a:off x="5334083" y="1333584"/>
              <a:ext cx="5137894" cy="2481940"/>
            </a:xfrm>
            <a:prstGeom prst="rect">
              <a:avLst/>
            </a:prstGeom>
          </p:spPr>
        </p:pic>
        <p:grpSp>
          <p:nvGrpSpPr>
            <p:cNvPr id="13" name="Group 12"/>
            <p:cNvGrpSpPr/>
            <p:nvPr userDrawn="1"/>
          </p:nvGrpSpPr>
          <p:grpSpPr>
            <a:xfrm>
              <a:off x="0" y="4472468"/>
              <a:ext cx="9144000" cy="671034"/>
              <a:chOff x="0" y="6222317"/>
              <a:chExt cx="9144000" cy="671034"/>
            </a:xfrm>
          </p:grpSpPr>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222317"/>
                <a:ext cx="9144000" cy="671034"/>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369D6B15-6014-442F-BE16-406F892B425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12045" y="6361926"/>
                <a:ext cx="1667253" cy="391817"/>
              </a:xfrm>
              <a:prstGeom prst="rect">
                <a:avLst/>
              </a:prstGeom>
            </p:spPr>
          </p:pic>
        </p:grpSp>
      </p:grpSp>
      <p:sp>
        <p:nvSpPr>
          <p:cNvPr id="31" name="Date Placeholder 3">
            <a:extLst>
              <a:ext uri="{FF2B5EF4-FFF2-40B4-BE49-F238E27FC236}">
                <a16:creationId xmlns:a16="http://schemas.microsoft.com/office/drawing/2014/main" id="{CD5E0A60-7319-4F9C-98F3-AA4AF476AD67}"/>
              </a:ext>
            </a:extLst>
          </p:cNvPr>
          <p:cNvSpPr>
            <a:spLocks noGrp="1"/>
          </p:cNvSpPr>
          <p:nvPr userDrawn="1">
            <p:ph type="dt" sz="half" idx="10"/>
          </p:nvPr>
        </p:nvSpPr>
        <p:spPr>
          <a:xfrm>
            <a:off x="7275441" y="4172310"/>
            <a:ext cx="1106016" cy="283369"/>
          </a:xfrm>
        </p:spPr>
        <p:txBody>
          <a:bodyPr/>
          <a:lstStyle/>
          <a:p>
            <a:fld id="{B61BEF0D-F0BB-DE4B-95CE-6DB70DBA9567}" type="datetimeFigureOut">
              <a:rPr lang="en-US" dirty="0"/>
              <a:pPr/>
              <a:t>5/27/2022</a:t>
            </a:fld>
            <a:endParaRPr lang="en-US" dirty="0"/>
          </a:p>
        </p:txBody>
      </p:sp>
      <p:sp>
        <p:nvSpPr>
          <p:cNvPr id="32" name="Footer Placeholder 4">
            <a:extLst>
              <a:ext uri="{FF2B5EF4-FFF2-40B4-BE49-F238E27FC236}">
                <a16:creationId xmlns:a16="http://schemas.microsoft.com/office/drawing/2014/main" id="{A946D527-1EC7-4142-A3D5-3B42E836EB74}"/>
              </a:ext>
            </a:extLst>
          </p:cNvPr>
          <p:cNvSpPr>
            <a:spLocks noGrp="1"/>
          </p:cNvSpPr>
          <p:nvPr userDrawn="1">
            <p:ph type="ftr" sz="quarter" idx="11"/>
          </p:nvPr>
        </p:nvSpPr>
        <p:spPr>
          <a:xfrm>
            <a:off x="351183" y="4172310"/>
            <a:ext cx="6867086" cy="283369"/>
          </a:xfrm>
        </p:spPr>
        <p:txBody>
          <a:bodyPr/>
          <a:lstStyle/>
          <a:p>
            <a:endParaRPr lang="en-US" dirty="0"/>
          </a:p>
        </p:txBody>
      </p:sp>
      <p:sp>
        <p:nvSpPr>
          <p:cNvPr id="33" name="Slide Number Placeholder 5">
            <a:extLst>
              <a:ext uri="{FF2B5EF4-FFF2-40B4-BE49-F238E27FC236}">
                <a16:creationId xmlns:a16="http://schemas.microsoft.com/office/drawing/2014/main" id="{0F0A9BAA-0464-41F8-805E-B99A943399FE}"/>
              </a:ext>
            </a:extLst>
          </p:cNvPr>
          <p:cNvSpPr>
            <a:spLocks noGrp="1"/>
          </p:cNvSpPr>
          <p:nvPr userDrawn="1">
            <p:ph type="sldNum" sz="quarter" idx="12"/>
          </p:nvPr>
        </p:nvSpPr>
        <p:spPr>
          <a:xfrm>
            <a:off x="8438629" y="4172310"/>
            <a:ext cx="380952" cy="283369"/>
          </a:xfrm>
        </p:spPr>
        <p:txBody>
          <a:bodyPr/>
          <a:lstStyle/>
          <a:p>
            <a:fld id="{D57F1E4F-1CFF-5643-939E-217C01CDF565}" type="slidenum">
              <a:rPr lang="en-US" dirty="0"/>
              <a:pPr/>
              <a:t>‹#›</a:t>
            </a:fld>
            <a:endParaRPr lang="en-US" dirty="0"/>
          </a:p>
        </p:txBody>
      </p:sp>
      <p:sp>
        <p:nvSpPr>
          <p:cNvPr id="16" name="Title 1"/>
          <p:cNvSpPr>
            <a:spLocks noGrp="1"/>
          </p:cNvSpPr>
          <p:nvPr>
            <p:ph type="title"/>
          </p:nvPr>
        </p:nvSpPr>
        <p:spPr>
          <a:xfrm>
            <a:off x="351183" y="224174"/>
            <a:ext cx="8460000" cy="1260000"/>
          </a:xfrm>
        </p:spPr>
        <p:txBody>
          <a:bodyPr/>
          <a:lstStyle>
            <a:lvl1pPr algn="ctr">
              <a:defRPr b="1">
                <a:solidFill>
                  <a:srgbClr val="005B9E"/>
                </a:solidFill>
              </a:defRPr>
            </a:lvl1pPr>
          </a:lstStyle>
          <a:p>
            <a:r>
              <a:rPr lang="en-US" dirty="0"/>
              <a:t>Click to edit Master title style</a:t>
            </a:r>
          </a:p>
        </p:txBody>
      </p:sp>
      <p:sp>
        <p:nvSpPr>
          <p:cNvPr id="17" name="Content Placeholder 2"/>
          <p:cNvSpPr>
            <a:spLocks noGrp="1"/>
          </p:cNvSpPr>
          <p:nvPr>
            <p:ph idx="1"/>
          </p:nvPr>
        </p:nvSpPr>
        <p:spPr>
          <a:xfrm>
            <a:off x="351183" y="1501138"/>
            <a:ext cx="8460000" cy="2657908"/>
          </a:xfrm>
        </p:spPr>
        <p:txBody>
          <a:bodyPr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104363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hank You!">
    <p:spTree>
      <p:nvGrpSpPr>
        <p:cNvPr id="1" name=""/>
        <p:cNvGrpSpPr/>
        <p:nvPr/>
      </p:nvGrpSpPr>
      <p:grpSpPr>
        <a:xfrm>
          <a:off x="0" y="0"/>
          <a:ext cx="0" cy="0"/>
          <a:chOff x="0" y="0"/>
          <a:chExt cx="0" cy="0"/>
        </a:xfrm>
      </p:grpSpPr>
      <p:pic>
        <p:nvPicPr>
          <p:cNvPr id="70" name="Picture 69" descr="Celestia-R1---OverlayTitleHD.png">
            <a:extLst>
              <a:ext uri="{FF2B5EF4-FFF2-40B4-BE49-F238E27FC236}">
                <a16:creationId xmlns:a16="http://schemas.microsoft.com/office/drawing/2014/main" id="{82F74E69-2F81-4E46-944D-360C7AF041E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834757" y="0"/>
            <a:ext cx="7309243" cy="5143502"/>
          </a:xfrm>
          <a:prstGeom prst="rect">
            <a:avLst/>
          </a:prstGeom>
        </p:spPr>
      </p:pic>
      <p:sp>
        <p:nvSpPr>
          <p:cNvPr id="63" name="Freeform: Shape 62">
            <a:extLst>
              <a:ext uri="{FF2B5EF4-FFF2-40B4-BE49-F238E27FC236}">
                <a16:creationId xmlns:a16="http://schemas.microsoft.com/office/drawing/2014/main" id="{CB0338C6-749F-4C98-ACA1-A8F3B1259A0C}"/>
              </a:ext>
            </a:extLst>
          </p:cNvPr>
          <p:cNvSpPr/>
          <p:nvPr userDrawn="1"/>
        </p:nvSpPr>
        <p:spPr>
          <a:xfrm>
            <a:off x="0" y="0"/>
            <a:ext cx="3723861" cy="5147187"/>
          </a:xfrm>
          <a:custGeom>
            <a:avLst/>
            <a:gdLst>
              <a:gd name="connsiteX0" fmla="*/ 0 w 3886200"/>
              <a:gd name="connsiteY0" fmla="*/ 6872748 h 6872748"/>
              <a:gd name="connsiteX1" fmla="*/ 0 w 3886200"/>
              <a:gd name="connsiteY1" fmla="*/ 0 h 6872748"/>
              <a:gd name="connsiteX2" fmla="*/ 3886200 w 3886200"/>
              <a:gd name="connsiteY2" fmla="*/ 0 h 6872748"/>
              <a:gd name="connsiteX3" fmla="*/ 3333136 w 3886200"/>
              <a:gd name="connsiteY3" fmla="*/ 1017639 h 6872748"/>
              <a:gd name="connsiteX4" fmla="*/ 3487994 w 3886200"/>
              <a:gd name="connsiteY4" fmla="*/ 3104535 h 6872748"/>
              <a:gd name="connsiteX5" fmla="*/ 3487994 w 3886200"/>
              <a:gd name="connsiteY5" fmla="*/ 3487993 h 6872748"/>
              <a:gd name="connsiteX6" fmla="*/ 3111910 w 3886200"/>
              <a:gd name="connsiteY6" fmla="*/ 6113206 h 6872748"/>
              <a:gd name="connsiteX7" fmla="*/ 3038168 w 3886200"/>
              <a:gd name="connsiteY7" fmla="*/ 6865374 h 6872748"/>
              <a:gd name="connsiteX8" fmla="*/ 0 w 3886200"/>
              <a:gd name="connsiteY8" fmla="*/ 6872748 h 6872748"/>
              <a:gd name="connsiteX0" fmla="*/ 0 w 3761849"/>
              <a:gd name="connsiteY0" fmla="*/ 6933794 h 6933794"/>
              <a:gd name="connsiteX1" fmla="*/ 0 w 3761849"/>
              <a:gd name="connsiteY1" fmla="*/ 61046 h 6933794"/>
              <a:gd name="connsiteX2" fmla="*/ 3761849 w 3761849"/>
              <a:gd name="connsiteY2" fmla="*/ 0 h 6933794"/>
              <a:gd name="connsiteX3" fmla="*/ 3333136 w 3761849"/>
              <a:gd name="connsiteY3" fmla="*/ 1078685 h 6933794"/>
              <a:gd name="connsiteX4" fmla="*/ 3487994 w 3761849"/>
              <a:gd name="connsiteY4" fmla="*/ 3165581 h 6933794"/>
              <a:gd name="connsiteX5" fmla="*/ 3487994 w 3761849"/>
              <a:gd name="connsiteY5" fmla="*/ 3549039 h 6933794"/>
              <a:gd name="connsiteX6" fmla="*/ 3111910 w 3761849"/>
              <a:gd name="connsiteY6" fmla="*/ 6174252 h 6933794"/>
              <a:gd name="connsiteX7" fmla="*/ 3038168 w 3761849"/>
              <a:gd name="connsiteY7" fmla="*/ 6926420 h 6933794"/>
              <a:gd name="connsiteX8" fmla="*/ 0 w 3761849"/>
              <a:gd name="connsiteY8" fmla="*/ 6933794 h 6933794"/>
              <a:gd name="connsiteX0" fmla="*/ 0 w 3704583"/>
              <a:gd name="connsiteY0" fmla="*/ 6872748 h 6872748"/>
              <a:gd name="connsiteX1" fmla="*/ 0 w 3704583"/>
              <a:gd name="connsiteY1" fmla="*/ 0 h 6872748"/>
              <a:gd name="connsiteX2" fmla="*/ 3704583 w 3704583"/>
              <a:gd name="connsiteY2" fmla="*/ 0 h 6872748"/>
              <a:gd name="connsiteX3" fmla="*/ 3333136 w 3704583"/>
              <a:gd name="connsiteY3" fmla="*/ 1017639 h 6872748"/>
              <a:gd name="connsiteX4" fmla="*/ 3487994 w 3704583"/>
              <a:gd name="connsiteY4" fmla="*/ 3104535 h 6872748"/>
              <a:gd name="connsiteX5" fmla="*/ 3487994 w 3704583"/>
              <a:gd name="connsiteY5" fmla="*/ 3487993 h 6872748"/>
              <a:gd name="connsiteX6" fmla="*/ 3111910 w 3704583"/>
              <a:gd name="connsiteY6" fmla="*/ 6113206 h 6872748"/>
              <a:gd name="connsiteX7" fmla="*/ 3038168 w 3704583"/>
              <a:gd name="connsiteY7" fmla="*/ 6865374 h 6872748"/>
              <a:gd name="connsiteX8" fmla="*/ 0 w 3704583"/>
              <a:gd name="connsiteY8" fmla="*/ 6872748 h 6872748"/>
              <a:gd name="connsiteX0" fmla="*/ 0 w 3704583"/>
              <a:gd name="connsiteY0" fmla="*/ 6872748 h 6872748"/>
              <a:gd name="connsiteX1" fmla="*/ 0 w 3704583"/>
              <a:gd name="connsiteY1" fmla="*/ 0 h 6872748"/>
              <a:gd name="connsiteX2" fmla="*/ 3704583 w 3704583"/>
              <a:gd name="connsiteY2" fmla="*/ 0 h 6872748"/>
              <a:gd name="connsiteX3" fmla="*/ 3333136 w 3704583"/>
              <a:gd name="connsiteY3" fmla="*/ 1017639 h 6872748"/>
              <a:gd name="connsiteX4" fmla="*/ 3487994 w 3704583"/>
              <a:gd name="connsiteY4" fmla="*/ 3104535 h 6872748"/>
              <a:gd name="connsiteX5" fmla="*/ 3458490 w 3704583"/>
              <a:gd name="connsiteY5" fmla="*/ 3297146 h 6872748"/>
              <a:gd name="connsiteX6" fmla="*/ 3111910 w 3704583"/>
              <a:gd name="connsiteY6" fmla="*/ 6113206 h 6872748"/>
              <a:gd name="connsiteX7" fmla="*/ 3038168 w 3704583"/>
              <a:gd name="connsiteY7" fmla="*/ 6865374 h 6872748"/>
              <a:gd name="connsiteX8" fmla="*/ 0 w 3704583"/>
              <a:gd name="connsiteY8" fmla="*/ 6872748 h 6872748"/>
              <a:gd name="connsiteX0" fmla="*/ 0 w 3704583"/>
              <a:gd name="connsiteY0" fmla="*/ 6872748 h 6872748"/>
              <a:gd name="connsiteX1" fmla="*/ 0 w 3704583"/>
              <a:gd name="connsiteY1" fmla="*/ 0 h 6872748"/>
              <a:gd name="connsiteX2" fmla="*/ 3704583 w 3704583"/>
              <a:gd name="connsiteY2" fmla="*/ 0 h 6872748"/>
              <a:gd name="connsiteX3" fmla="*/ 3333136 w 3704583"/>
              <a:gd name="connsiteY3" fmla="*/ 1017639 h 6872748"/>
              <a:gd name="connsiteX4" fmla="*/ 3432123 w 3704583"/>
              <a:gd name="connsiteY4" fmla="*/ 2966842 h 6872748"/>
              <a:gd name="connsiteX5" fmla="*/ 3458490 w 3704583"/>
              <a:gd name="connsiteY5" fmla="*/ 3297146 h 6872748"/>
              <a:gd name="connsiteX6" fmla="*/ 3111910 w 3704583"/>
              <a:gd name="connsiteY6" fmla="*/ 6113206 h 6872748"/>
              <a:gd name="connsiteX7" fmla="*/ 3038168 w 3704583"/>
              <a:gd name="connsiteY7" fmla="*/ 6865374 h 6872748"/>
              <a:gd name="connsiteX8" fmla="*/ 0 w 3704583"/>
              <a:gd name="connsiteY8" fmla="*/ 6872748 h 6872748"/>
              <a:gd name="connsiteX0" fmla="*/ 0 w 3704583"/>
              <a:gd name="connsiteY0" fmla="*/ 6872748 h 6872748"/>
              <a:gd name="connsiteX1" fmla="*/ 0 w 3704583"/>
              <a:gd name="connsiteY1" fmla="*/ 0 h 6872748"/>
              <a:gd name="connsiteX2" fmla="*/ 3704583 w 3704583"/>
              <a:gd name="connsiteY2" fmla="*/ 0 h 6872748"/>
              <a:gd name="connsiteX3" fmla="*/ 3333136 w 3704583"/>
              <a:gd name="connsiteY3" fmla="*/ 1017639 h 6872748"/>
              <a:gd name="connsiteX4" fmla="*/ 3432123 w 3704583"/>
              <a:gd name="connsiteY4" fmla="*/ 2966842 h 6872748"/>
              <a:gd name="connsiteX5" fmla="*/ 3458490 w 3704583"/>
              <a:gd name="connsiteY5" fmla="*/ 3297146 h 6872748"/>
              <a:gd name="connsiteX6" fmla="*/ 3177240 w 3704583"/>
              <a:gd name="connsiteY6" fmla="*/ 6122428 h 6872748"/>
              <a:gd name="connsiteX7" fmla="*/ 3038168 w 3704583"/>
              <a:gd name="connsiteY7" fmla="*/ 6865374 h 6872748"/>
              <a:gd name="connsiteX8" fmla="*/ 0 w 3704583"/>
              <a:gd name="connsiteY8" fmla="*/ 6872748 h 6872748"/>
              <a:gd name="connsiteX0" fmla="*/ 0 w 3704583"/>
              <a:gd name="connsiteY0" fmla="*/ 6872748 h 6872748"/>
              <a:gd name="connsiteX1" fmla="*/ 0 w 3704583"/>
              <a:gd name="connsiteY1" fmla="*/ 0 h 6872748"/>
              <a:gd name="connsiteX2" fmla="*/ 3704583 w 3704583"/>
              <a:gd name="connsiteY2" fmla="*/ 0 h 6872748"/>
              <a:gd name="connsiteX3" fmla="*/ 3333136 w 3704583"/>
              <a:gd name="connsiteY3" fmla="*/ 1017639 h 6872748"/>
              <a:gd name="connsiteX4" fmla="*/ 3432123 w 3704583"/>
              <a:gd name="connsiteY4" fmla="*/ 2966842 h 6872748"/>
              <a:gd name="connsiteX5" fmla="*/ 3458490 w 3704583"/>
              <a:gd name="connsiteY5" fmla="*/ 3297146 h 6872748"/>
              <a:gd name="connsiteX6" fmla="*/ 3177240 w 3704583"/>
              <a:gd name="connsiteY6" fmla="*/ 6122428 h 6872748"/>
              <a:gd name="connsiteX7" fmla="*/ 3102533 w 3704583"/>
              <a:gd name="connsiteY7" fmla="*/ 6865612 h 6872748"/>
              <a:gd name="connsiteX8" fmla="*/ 0 w 3704583"/>
              <a:gd name="connsiteY8" fmla="*/ 6872748 h 687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4583" h="6872748">
                <a:moveTo>
                  <a:pt x="0" y="6872748"/>
                </a:moveTo>
                <a:lnTo>
                  <a:pt x="0" y="0"/>
                </a:lnTo>
                <a:lnTo>
                  <a:pt x="3704583" y="0"/>
                </a:lnTo>
                <a:lnTo>
                  <a:pt x="3333136" y="1017639"/>
                </a:lnTo>
                <a:lnTo>
                  <a:pt x="3432123" y="2966842"/>
                </a:lnTo>
                <a:lnTo>
                  <a:pt x="3458490" y="3297146"/>
                </a:lnTo>
                <a:lnTo>
                  <a:pt x="3177240" y="6122428"/>
                </a:lnTo>
                <a:lnTo>
                  <a:pt x="3102533" y="6865612"/>
                </a:lnTo>
                <a:lnTo>
                  <a:pt x="0" y="6872748"/>
                </a:lnTo>
                <a:close/>
              </a:path>
            </a:pathLst>
          </a:custGeom>
          <a:gradFill flip="none" rotWithShape="1">
            <a:gsLst>
              <a:gs pos="0">
                <a:srgbClr val="007471"/>
              </a:gs>
              <a:gs pos="50000">
                <a:srgbClr val="005F90"/>
              </a:gs>
              <a:gs pos="100000">
                <a:srgbClr val="0F366F"/>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26" name="Picture 25" descr="A picture containing drawing&#10;&#10;Description automatically generated">
            <a:extLst>
              <a:ext uri="{FF2B5EF4-FFF2-40B4-BE49-F238E27FC236}">
                <a16:creationId xmlns:a16="http://schemas.microsoft.com/office/drawing/2014/main" id="{FB1C1290-0549-480A-98CB-76B153A7672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43086" y="246064"/>
            <a:ext cx="2564628" cy="602708"/>
          </a:xfrm>
          <a:prstGeom prst="rect">
            <a:avLst/>
          </a:prstGeom>
        </p:spPr>
      </p:pic>
      <p:sp>
        <p:nvSpPr>
          <p:cNvPr id="27" name="Text Placeholder 10">
            <a:extLst>
              <a:ext uri="{FF2B5EF4-FFF2-40B4-BE49-F238E27FC236}">
                <a16:creationId xmlns:a16="http://schemas.microsoft.com/office/drawing/2014/main" id="{6059208F-ED76-4F28-B5A9-328E18E4CF82}"/>
              </a:ext>
            </a:extLst>
          </p:cNvPr>
          <p:cNvSpPr>
            <a:spLocks noGrp="1"/>
          </p:cNvSpPr>
          <p:nvPr userDrawn="1">
            <p:ph type="body" sz="quarter" idx="13" hasCustomPrompt="1"/>
          </p:nvPr>
        </p:nvSpPr>
        <p:spPr>
          <a:xfrm>
            <a:off x="464114" y="1504320"/>
            <a:ext cx="2564628" cy="361950"/>
          </a:xfrm>
        </p:spPr>
        <p:txBody>
          <a:bodyPr>
            <a:noAutofit/>
          </a:bodyPr>
          <a:lstStyle>
            <a:lvl1pPr marL="0" indent="0">
              <a:buNone/>
              <a:defRPr sz="2200" b="1">
                <a:solidFill>
                  <a:schemeClr val="bg1"/>
                </a:solidFill>
                <a:latin typeface="+mn-lt"/>
              </a:defRPr>
            </a:lvl1pPr>
          </a:lstStyle>
          <a:p>
            <a:pPr lvl="0"/>
            <a:r>
              <a:rPr lang="en-AU" dirty="0"/>
              <a:t>YOUR NAME</a:t>
            </a:r>
          </a:p>
        </p:txBody>
      </p:sp>
      <p:sp>
        <p:nvSpPr>
          <p:cNvPr id="29" name="Text Placeholder 12">
            <a:extLst>
              <a:ext uri="{FF2B5EF4-FFF2-40B4-BE49-F238E27FC236}">
                <a16:creationId xmlns:a16="http://schemas.microsoft.com/office/drawing/2014/main" id="{D0ACF9CD-9C74-446E-B24A-E394E4F75AF8}"/>
              </a:ext>
            </a:extLst>
          </p:cNvPr>
          <p:cNvSpPr>
            <a:spLocks noGrp="1"/>
          </p:cNvSpPr>
          <p:nvPr userDrawn="1">
            <p:ph type="body" sz="quarter" idx="14" hasCustomPrompt="1"/>
          </p:nvPr>
        </p:nvSpPr>
        <p:spPr>
          <a:xfrm>
            <a:off x="464114" y="1940360"/>
            <a:ext cx="2565400" cy="311150"/>
          </a:xfrm>
        </p:spPr>
        <p:txBody>
          <a:bodyPr>
            <a:noAutofit/>
          </a:bodyPr>
          <a:lstStyle>
            <a:lvl1pPr marL="0" indent="0">
              <a:buNone/>
              <a:defRPr sz="1600" b="0">
                <a:solidFill>
                  <a:schemeClr val="bg1"/>
                </a:solidFill>
              </a:defRPr>
            </a:lvl1pPr>
          </a:lstStyle>
          <a:p>
            <a:pPr lvl="0"/>
            <a:r>
              <a:rPr lang="en-AU" dirty="0"/>
              <a:t>x.y@aims.gov.au</a:t>
            </a:r>
          </a:p>
        </p:txBody>
      </p:sp>
      <p:sp>
        <p:nvSpPr>
          <p:cNvPr id="30" name="Text Placeholder 14">
            <a:extLst>
              <a:ext uri="{FF2B5EF4-FFF2-40B4-BE49-F238E27FC236}">
                <a16:creationId xmlns:a16="http://schemas.microsoft.com/office/drawing/2014/main" id="{D1E1BB12-2AE4-4ADE-BEF3-AE1CC7D084F0}"/>
              </a:ext>
            </a:extLst>
          </p:cNvPr>
          <p:cNvSpPr>
            <a:spLocks noGrp="1"/>
          </p:cNvSpPr>
          <p:nvPr userDrawn="1">
            <p:ph type="body" sz="quarter" idx="15" hasCustomPrompt="1"/>
          </p:nvPr>
        </p:nvSpPr>
        <p:spPr>
          <a:xfrm>
            <a:off x="464114" y="2325600"/>
            <a:ext cx="2565400" cy="311150"/>
          </a:xfrm>
        </p:spPr>
        <p:txBody>
          <a:bodyPr/>
          <a:lstStyle>
            <a:lvl1pPr marL="0" indent="0">
              <a:buNone/>
              <a:defRPr b="0">
                <a:solidFill>
                  <a:schemeClr val="bg1"/>
                </a:solidFill>
              </a:defRPr>
            </a:lvl1pPr>
          </a:lstStyle>
          <a:p>
            <a:pPr lvl="0"/>
            <a:r>
              <a:rPr lang="en-AU" dirty="0"/>
              <a:t>+61 (x) </a:t>
            </a:r>
            <a:r>
              <a:rPr lang="en-AU" dirty="0" err="1"/>
              <a:t>xxxx</a:t>
            </a:r>
            <a:r>
              <a:rPr lang="en-AU" dirty="0"/>
              <a:t> </a:t>
            </a:r>
            <a:r>
              <a:rPr lang="en-AU" dirty="0" err="1"/>
              <a:t>xxxx</a:t>
            </a:r>
            <a:endParaRPr lang="en-AU" dirty="0"/>
          </a:p>
        </p:txBody>
      </p:sp>
      <p:sp>
        <p:nvSpPr>
          <p:cNvPr id="31" name="Text Placeholder 16">
            <a:extLst>
              <a:ext uri="{FF2B5EF4-FFF2-40B4-BE49-F238E27FC236}">
                <a16:creationId xmlns:a16="http://schemas.microsoft.com/office/drawing/2014/main" id="{685FA2E2-2492-471C-A8DB-402C48C153F6}"/>
              </a:ext>
            </a:extLst>
          </p:cNvPr>
          <p:cNvSpPr>
            <a:spLocks noGrp="1"/>
          </p:cNvSpPr>
          <p:nvPr userDrawn="1">
            <p:ph type="body" sz="quarter" idx="16" hasCustomPrompt="1"/>
          </p:nvPr>
        </p:nvSpPr>
        <p:spPr>
          <a:xfrm>
            <a:off x="464114" y="2710839"/>
            <a:ext cx="2565400" cy="311150"/>
          </a:xfrm>
        </p:spPr>
        <p:txBody>
          <a:bodyPr>
            <a:normAutofit/>
          </a:bodyPr>
          <a:lstStyle>
            <a:lvl1pPr marL="0" indent="0">
              <a:buNone/>
              <a:defRPr sz="1400">
                <a:solidFill>
                  <a:schemeClr val="bg1"/>
                </a:solidFill>
              </a:defRPr>
            </a:lvl1pPr>
          </a:lstStyle>
          <a:p>
            <a:pPr lvl="0"/>
            <a:r>
              <a:rPr lang="en-AU" dirty="0"/>
              <a:t>@ your Twitter handle</a:t>
            </a:r>
          </a:p>
        </p:txBody>
      </p:sp>
      <p:grpSp>
        <p:nvGrpSpPr>
          <p:cNvPr id="6" name="Group 5">
            <a:extLst>
              <a:ext uri="{FF2B5EF4-FFF2-40B4-BE49-F238E27FC236}">
                <a16:creationId xmlns:a16="http://schemas.microsoft.com/office/drawing/2014/main" id="{EC6A1DAD-5AB3-44ED-93FF-B6F78A4969CE}"/>
              </a:ext>
            </a:extLst>
          </p:cNvPr>
          <p:cNvGrpSpPr/>
          <p:nvPr userDrawn="1"/>
        </p:nvGrpSpPr>
        <p:grpSpPr>
          <a:xfrm>
            <a:off x="-1" y="4311374"/>
            <a:ext cx="3123097" cy="832126"/>
            <a:chOff x="-1" y="4311374"/>
            <a:chExt cx="3123097" cy="832126"/>
          </a:xfrm>
        </p:grpSpPr>
        <p:sp>
          <p:nvSpPr>
            <p:cNvPr id="65" name="Rectangle 64">
              <a:extLst>
                <a:ext uri="{FF2B5EF4-FFF2-40B4-BE49-F238E27FC236}">
                  <a16:creationId xmlns:a16="http://schemas.microsoft.com/office/drawing/2014/main" id="{0AA51302-52C6-4085-98B7-8F7F8060826C}"/>
                </a:ext>
              </a:extLst>
            </p:cNvPr>
            <p:cNvSpPr/>
            <p:nvPr userDrawn="1"/>
          </p:nvSpPr>
          <p:spPr>
            <a:xfrm>
              <a:off x="-1" y="4311374"/>
              <a:ext cx="3123097" cy="832126"/>
            </a:xfrm>
            <a:prstGeom prst="rect">
              <a:avLst/>
            </a:prstGeom>
            <a:solidFill>
              <a:srgbClr val="007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n>
                  <a:noFill/>
                </a:ln>
              </a:endParaRPr>
            </a:p>
          </p:txBody>
        </p:sp>
        <p:sp>
          <p:nvSpPr>
            <p:cNvPr id="32" name="TextBox 31">
              <a:extLst>
                <a:ext uri="{FF2B5EF4-FFF2-40B4-BE49-F238E27FC236}">
                  <a16:creationId xmlns:a16="http://schemas.microsoft.com/office/drawing/2014/main" id="{4D40EE97-9205-4566-BE11-484154586F69}"/>
                </a:ext>
              </a:extLst>
            </p:cNvPr>
            <p:cNvSpPr txBox="1"/>
            <p:nvPr userDrawn="1"/>
          </p:nvSpPr>
          <p:spPr>
            <a:xfrm>
              <a:off x="140852" y="4382388"/>
              <a:ext cx="1633204" cy="646331"/>
            </a:xfrm>
            <a:prstGeom prst="rect">
              <a:avLst/>
            </a:prstGeom>
            <a:noFill/>
          </p:spPr>
          <p:txBody>
            <a:bodyPr wrap="none" rtlCol="0">
              <a:spAutoFit/>
            </a:bodyPr>
            <a:lstStyle/>
            <a:p>
              <a:pPr algn="l"/>
              <a:r>
                <a:rPr lang="en-AU" sz="1200" b="1" u="none" dirty="0">
                  <a:solidFill>
                    <a:schemeClr val="bg1"/>
                  </a:solidFill>
                  <a:latin typeface="+mj-lt"/>
                </a:rPr>
                <a:t>www.aims.gov.au</a:t>
              </a:r>
            </a:p>
            <a:p>
              <a:pPr algn="l"/>
              <a:r>
                <a:rPr lang="en-AU" sz="1200" b="0" u="none" dirty="0">
                  <a:solidFill>
                    <a:schemeClr val="bg1"/>
                  </a:solidFill>
                  <a:latin typeface="+mj-lt"/>
                </a:rPr>
                <a:t>reception@aims.gov.au</a:t>
              </a:r>
            </a:p>
            <a:p>
              <a:pPr algn="l"/>
              <a:r>
                <a:rPr lang="en-AU" sz="1200" b="0" u="none" dirty="0">
                  <a:solidFill>
                    <a:schemeClr val="bg1"/>
                  </a:solidFill>
                  <a:latin typeface="+mj-lt"/>
                </a:rPr>
                <a:t>+61 (7) 4753 4444</a:t>
              </a:r>
            </a:p>
          </p:txBody>
        </p:sp>
      </p:grpSp>
      <p:sp>
        <p:nvSpPr>
          <p:cNvPr id="33" name="TextBox 32">
            <a:extLst>
              <a:ext uri="{FF2B5EF4-FFF2-40B4-BE49-F238E27FC236}">
                <a16:creationId xmlns:a16="http://schemas.microsoft.com/office/drawing/2014/main" id="{AA227BE7-DA6B-4D6B-9A94-A270A6B0A088}"/>
              </a:ext>
            </a:extLst>
          </p:cNvPr>
          <p:cNvSpPr txBox="1"/>
          <p:nvPr userDrawn="1"/>
        </p:nvSpPr>
        <p:spPr>
          <a:xfrm>
            <a:off x="200170" y="924830"/>
            <a:ext cx="2850460" cy="246221"/>
          </a:xfrm>
          <a:prstGeom prst="rect">
            <a:avLst/>
          </a:prstGeom>
          <a:noFill/>
        </p:spPr>
        <p:txBody>
          <a:bodyPr wrap="none" rtlCol="0">
            <a:spAutoFit/>
          </a:bodyPr>
          <a:lstStyle/>
          <a:p>
            <a:pPr algn="ctr"/>
            <a:r>
              <a:rPr lang="en-AU" sz="1000" b="1" dirty="0">
                <a:solidFill>
                  <a:srgbClr val="80CDEB"/>
                </a:solidFill>
              </a:rPr>
              <a:t>AIMS: Australia’s tropical marine research agency.</a:t>
            </a:r>
          </a:p>
        </p:txBody>
      </p:sp>
      <p:pic>
        <p:nvPicPr>
          <p:cNvPr id="34" name="Picture 33">
            <a:extLst>
              <a:ext uri="{FF2B5EF4-FFF2-40B4-BE49-F238E27FC236}">
                <a16:creationId xmlns:a16="http://schemas.microsoft.com/office/drawing/2014/main" id="{9E2967DD-F99F-4FE9-942B-DE4B90BAC9F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357" y="2837521"/>
            <a:ext cx="187154" cy="154036"/>
          </a:xfrm>
          <a:prstGeom prst="rect">
            <a:avLst/>
          </a:prstGeom>
        </p:spPr>
      </p:pic>
      <p:grpSp>
        <p:nvGrpSpPr>
          <p:cNvPr id="5" name="Group 4">
            <a:extLst>
              <a:ext uri="{FF2B5EF4-FFF2-40B4-BE49-F238E27FC236}">
                <a16:creationId xmlns:a16="http://schemas.microsoft.com/office/drawing/2014/main" id="{6B01666B-A691-499B-9B54-BB95775690D8}"/>
              </a:ext>
            </a:extLst>
          </p:cNvPr>
          <p:cNvGrpSpPr/>
          <p:nvPr userDrawn="1"/>
        </p:nvGrpSpPr>
        <p:grpSpPr>
          <a:xfrm>
            <a:off x="214845" y="3418897"/>
            <a:ext cx="2123179" cy="888790"/>
            <a:chOff x="214845" y="3437815"/>
            <a:chExt cx="2123179" cy="888790"/>
          </a:xfrm>
        </p:grpSpPr>
        <p:pic>
          <p:nvPicPr>
            <p:cNvPr id="39" name="Picture 38">
              <a:extLst>
                <a:ext uri="{FF2B5EF4-FFF2-40B4-BE49-F238E27FC236}">
                  <a16:creationId xmlns:a16="http://schemas.microsoft.com/office/drawing/2014/main" id="{2A3F1D2D-5EC7-4F97-97CE-8C0985EC1C24}"/>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14845" y="3754553"/>
              <a:ext cx="188567" cy="188567"/>
            </a:xfrm>
            <a:prstGeom prst="rect">
              <a:avLst/>
            </a:prstGeom>
          </p:spPr>
        </p:pic>
        <p:grpSp>
          <p:nvGrpSpPr>
            <p:cNvPr id="52" name="Group 51">
              <a:extLst>
                <a:ext uri="{FF2B5EF4-FFF2-40B4-BE49-F238E27FC236}">
                  <a16:creationId xmlns:a16="http://schemas.microsoft.com/office/drawing/2014/main" id="{162680B8-2B15-4EAA-8579-253558AAECD0}"/>
                </a:ext>
              </a:extLst>
            </p:cNvPr>
            <p:cNvGrpSpPr/>
            <p:nvPr userDrawn="1"/>
          </p:nvGrpSpPr>
          <p:grpSpPr>
            <a:xfrm>
              <a:off x="215551" y="3437815"/>
              <a:ext cx="2122473" cy="888790"/>
              <a:chOff x="215551" y="3331804"/>
              <a:chExt cx="2122473" cy="888790"/>
            </a:xfrm>
          </p:grpSpPr>
          <p:sp>
            <p:nvSpPr>
              <p:cNvPr id="36" name="TextBox 35">
                <a:extLst>
                  <a:ext uri="{FF2B5EF4-FFF2-40B4-BE49-F238E27FC236}">
                    <a16:creationId xmlns:a16="http://schemas.microsoft.com/office/drawing/2014/main" id="{FF57EEE8-1F99-40D7-B4FD-99B36D327B00}"/>
                  </a:ext>
                </a:extLst>
              </p:cNvPr>
              <p:cNvSpPr txBox="1"/>
              <p:nvPr userDrawn="1"/>
            </p:nvSpPr>
            <p:spPr>
              <a:xfrm>
                <a:off x="464112" y="3331804"/>
                <a:ext cx="1873911" cy="276999"/>
              </a:xfrm>
              <a:prstGeom prst="rect">
                <a:avLst/>
              </a:prstGeom>
              <a:noFill/>
            </p:spPr>
            <p:txBody>
              <a:bodyPr wrap="square" rtlCol="0">
                <a:spAutoFit/>
              </a:bodyPr>
              <a:lstStyle/>
              <a:p>
                <a:r>
                  <a:rPr lang="en-AU" sz="1200" b="0" dirty="0">
                    <a:solidFill>
                      <a:schemeClr val="bg1"/>
                    </a:solidFill>
                  </a:rPr>
                  <a:t>@aims_gov_au</a:t>
                </a:r>
              </a:p>
            </p:txBody>
          </p:sp>
          <p:sp>
            <p:nvSpPr>
              <p:cNvPr id="37" name="TextBox 36">
                <a:extLst>
                  <a:ext uri="{FF2B5EF4-FFF2-40B4-BE49-F238E27FC236}">
                    <a16:creationId xmlns:a16="http://schemas.microsoft.com/office/drawing/2014/main" id="{96847955-B31D-4317-819F-707AF45E3F12}"/>
                  </a:ext>
                </a:extLst>
              </p:cNvPr>
              <p:cNvSpPr txBox="1"/>
              <p:nvPr userDrawn="1"/>
            </p:nvSpPr>
            <p:spPr>
              <a:xfrm>
                <a:off x="464113" y="3598424"/>
                <a:ext cx="1873911" cy="276999"/>
              </a:xfrm>
              <a:prstGeom prst="rect">
                <a:avLst/>
              </a:prstGeom>
              <a:noFill/>
            </p:spPr>
            <p:txBody>
              <a:bodyPr wrap="none" rtlCol="0">
                <a:spAutoFit/>
              </a:bodyPr>
              <a:lstStyle/>
              <a:p>
                <a:r>
                  <a:rPr lang="en-AU" sz="1200" b="0" dirty="0">
                    <a:solidFill>
                      <a:schemeClr val="bg1"/>
                    </a:solidFill>
                  </a:rPr>
                  <a:t>@australianmarinescience</a:t>
                </a:r>
              </a:p>
            </p:txBody>
          </p:sp>
          <p:pic>
            <p:nvPicPr>
              <p:cNvPr id="38" name="Picture 37">
                <a:extLst>
                  <a:ext uri="{FF2B5EF4-FFF2-40B4-BE49-F238E27FC236}">
                    <a16:creationId xmlns:a16="http://schemas.microsoft.com/office/drawing/2014/main" id="{21BBF80D-E5D5-4FF7-BEF8-89D69259C4F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15551" y="3393285"/>
                <a:ext cx="187154" cy="154036"/>
              </a:xfrm>
              <a:prstGeom prst="rect">
                <a:avLst/>
              </a:prstGeom>
            </p:spPr>
          </p:pic>
          <p:grpSp>
            <p:nvGrpSpPr>
              <p:cNvPr id="51" name="Group 50">
                <a:extLst>
                  <a:ext uri="{FF2B5EF4-FFF2-40B4-BE49-F238E27FC236}">
                    <a16:creationId xmlns:a16="http://schemas.microsoft.com/office/drawing/2014/main" id="{9D2E23DE-366F-49CA-97F4-C8030BAA801A}"/>
                  </a:ext>
                </a:extLst>
              </p:cNvPr>
              <p:cNvGrpSpPr/>
              <p:nvPr userDrawn="1"/>
            </p:nvGrpSpPr>
            <p:grpSpPr>
              <a:xfrm>
                <a:off x="215607" y="3938330"/>
                <a:ext cx="198000" cy="155574"/>
                <a:chOff x="215607" y="3938330"/>
                <a:chExt cx="198000" cy="155574"/>
              </a:xfrm>
            </p:grpSpPr>
            <p:sp>
              <p:nvSpPr>
                <p:cNvPr id="42" name="Rectangle: Rounded Corners 41">
                  <a:extLst>
                    <a:ext uri="{FF2B5EF4-FFF2-40B4-BE49-F238E27FC236}">
                      <a16:creationId xmlns:a16="http://schemas.microsoft.com/office/drawing/2014/main" id="{F637CC6D-1911-4B26-A342-3C10ED8228BB}"/>
                    </a:ext>
                  </a:extLst>
                </p:cNvPr>
                <p:cNvSpPr/>
                <p:nvPr userDrawn="1"/>
              </p:nvSpPr>
              <p:spPr>
                <a:xfrm>
                  <a:off x="215607" y="3938330"/>
                  <a:ext cx="198000" cy="15557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3" name="Isosceles Triangle 42">
                  <a:extLst>
                    <a:ext uri="{FF2B5EF4-FFF2-40B4-BE49-F238E27FC236}">
                      <a16:creationId xmlns:a16="http://schemas.microsoft.com/office/drawing/2014/main" id="{2C260B3B-ECBA-48B6-832E-D458A0246F55}"/>
                    </a:ext>
                  </a:extLst>
                </p:cNvPr>
                <p:cNvSpPr/>
                <p:nvPr userDrawn="1"/>
              </p:nvSpPr>
              <p:spPr>
                <a:xfrm rot="5400000">
                  <a:off x="270089" y="3975223"/>
                  <a:ext cx="89036" cy="8178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sp>
            <p:nvSpPr>
              <p:cNvPr id="41" name="TextBox 40">
                <a:extLst>
                  <a:ext uri="{FF2B5EF4-FFF2-40B4-BE49-F238E27FC236}">
                    <a16:creationId xmlns:a16="http://schemas.microsoft.com/office/drawing/2014/main" id="{96F517D8-96B0-4F91-A51C-7FBD8D3E865D}"/>
                  </a:ext>
                </a:extLst>
              </p:cNvPr>
              <p:cNvSpPr txBox="1"/>
              <p:nvPr userDrawn="1"/>
            </p:nvSpPr>
            <p:spPr>
              <a:xfrm>
                <a:off x="465661" y="3820484"/>
                <a:ext cx="500765" cy="400110"/>
              </a:xfrm>
              <a:prstGeom prst="rect">
                <a:avLst/>
              </a:prstGeom>
              <a:noFill/>
            </p:spPr>
            <p:txBody>
              <a:bodyPr wrap="square" rtlCol="0">
                <a:spAutoFit/>
              </a:bodyPr>
              <a:lstStyle/>
              <a:p>
                <a:r>
                  <a:rPr lang="en-AU" sz="2000" b="1" dirty="0">
                    <a:solidFill>
                      <a:schemeClr val="bg1"/>
                    </a:solidFill>
                  </a:rPr>
                  <a:t>in</a:t>
                </a:r>
              </a:p>
            </p:txBody>
          </p:sp>
        </p:grpSp>
      </p:grpSp>
      <p:pic>
        <p:nvPicPr>
          <p:cNvPr id="67" name="Picture 66">
            <a:extLst>
              <a:ext uri="{FF2B5EF4-FFF2-40B4-BE49-F238E27FC236}">
                <a16:creationId xmlns:a16="http://schemas.microsoft.com/office/drawing/2014/main" id="{902DED7E-933C-43A7-AB58-A8E2D4DDE6A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284563" y="0"/>
            <a:ext cx="1675638" cy="5143500"/>
          </a:xfrm>
          <a:prstGeom prst="rect">
            <a:avLst/>
          </a:prstGeom>
        </p:spPr>
      </p:pic>
      <p:pic>
        <p:nvPicPr>
          <p:cNvPr id="2" name="Picture 1" descr="A close up of a logo&#10;&#10;Description automatically generated">
            <a:extLst>
              <a:ext uri="{FF2B5EF4-FFF2-40B4-BE49-F238E27FC236}">
                <a16:creationId xmlns:a16="http://schemas.microsoft.com/office/drawing/2014/main" id="{E8CA0A38-C668-4579-BC05-AA23879337B6}"/>
              </a:ext>
            </a:extLst>
          </p:cNvPr>
          <p:cNvPicPr>
            <a:picLocks noChangeAspect="1"/>
          </p:cNvPicPr>
          <p:nvPr userDrawn="1"/>
        </p:nvPicPr>
        <p:blipFill rotWithShape="1">
          <a:blip r:embed="rId7" cstate="email">
            <a:alphaModFix amt="50000"/>
            <a:extLst>
              <a:ext uri="{28A0092B-C50C-407E-A947-70E740481C1C}">
                <a14:useLocalDpi xmlns:a14="http://schemas.microsoft.com/office/drawing/2010/main"/>
              </a:ext>
            </a:extLst>
          </a:blip>
          <a:srcRect/>
          <a:stretch/>
        </p:blipFill>
        <p:spPr>
          <a:xfrm rot="16200000">
            <a:off x="4930535" y="930033"/>
            <a:ext cx="5137894" cy="3289041"/>
          </a:xfrm>
          <a:prstGeom prst="rect">
            <a:avLst/>
          </a:prstGeom>
        </p:spPr>
      </p:pic>
      <p:sp>
        <p:nvSpPr>
          <p:cNvPr id="35" name="Text Placeholder 20">
            <a:extLst>
              <a:ext uri="{FF2B5EF4-FFF2-40B4-BE49-F238E27FC236}">
                <a16:creationId xmlns:a16="http://schemas.microsoft.com/office/drawing/2014/main" id="{96C437A9-BB60-4BC3-BE10-39BDB35D9B3A}"/>
              </a:ext>
            </a:extLst>
          </p:cNvPr>
          <p:cNvSpPr>
            <a:spLocks noGrp="1"/>
          </p:cNvSpPr>
          <p:nvPr>
            <p:ph type="body" sz="quarter" idx="18" hasCustomPrompt="1"/>
          </p:nvPr>
        </p:nvSpPr>
        <p:spPr>
          <a:xfrm>
            <a:off x="3485482" y="1182354"/>
            <a:ext cx="5658517" cy="1347788"/>
          </a:xfrm>
        </p:spPr>
        <p:txBody>
          <a:bodyPr>
            <a:normAutofit/>
          </a:bodyPr>
          <a:lstStyle>
            <a:lvl1pPr marL="0" indent="0" algn="ctr">
              <a:buNone/>
              <a:defRPr sz="4000">
                <a:solidFill>
                  <a:schemeClr val="bg1"/>
                </a:solidFill>
              </a:defRPr>
            </a:lvl1pPr>
          </a:lstStyle>
          <a:p>
            <a:pPr lvl="0"/>
            <a:r>
              <a:rPr lang="en-US" dirty="0"/>
              <a:t>THANK YOU!</a:t>
            </a:r>
          </a:p>
        </p:txBody>
      </p:sp>
    </p:spTree>
    <p:extLst>
      <p:ext uri="{BB962C8B-B14F-4D97-AF65-F5344CB8AC3E}">
        <p14:creationId xmlns:p14="http://schemas.microsoft.com/office/powerpoint/2010/main" val="29558915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Content 1 / White Blank">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0203" y="0"/>
            <a:ext cx="8383799" cy="4964092"/>
          </a:xfrm>
          <a:prstGeom prst="rect">
            <a:avLst/>
          </a:prstGeom>
        </p:spPr>
      </p:pic>
    </p:spTree>
    <p:extLst>
      <p:ext uri="{BB962C8B-B14F-4D97-AF65-F5344CB8AC3E}">
        <p14:creationId xmlns:p14="http://schemas.microsoft.com/office/powerpoint/2010/main" val="28976036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a:prstGeom prst="rect">
            <a:avLst/>
          </a:prstGeom>
        </p:spPr>
        <p:txBody>
          <a:bodyPr/>
          <a:lstStyle/>
          <a:p>
            <a:r>
              <a:rPr lang="en-AU"/>
              <a:t>Click to edit Master title style</a:t>
            </a:r>
            <a:endParaRPr lang="en-US"/>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a:t>Click to edit Master subtitle style</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DB4A5CC2-81A8-464A-92C5-6B40956A5439}" type="datetimeFigureOut">
              <a:rPr lang="en-US" smtClean="0"/>
              <a:pPr/>
              <a:t>5/27/2022</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CA744870-D975-D24F-B7E2-0DBD1C9D8E38}" type="slidenum">
              <a:rPr lang="en-US" smtClean="0"/>
              <a:pPr/>
              <a:t>‹#›</a:t>
            </a:fld>
            <a:endParaRPr lang="en-US"/>
          </a:p>
        </p:txBody>
      </p:sp>
    </p:spTree>
    <p:extLst>
      <p:ext uri="{BB962C8B-B14F-4D97-AF65-F5344CB8AC3E}">
        <p14:creationId xmlns:p14="http://schemas.microsoft.com/office/powerpoint/2010/main" val="25303591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86553" y="482421"/>
            <a:ext cx="4643131" cy="580808"/>
          </a:xfrm>
          <a:prstGeom prst="rect">
            <a:avLst/>
          </a:prstGeom>
        </p:spPr>
        <p:txBody>
          <a:bodyPr>
            <a:normAutofit/>
          </a:bodyPr>
          <a:lstStyle>
            <a:lvl1pPr>
              <a:defRPr sz="2800">
                <a:solidFill>
                  <a:srgbClr val="FFFFFF"/>
                </a:solidFill>
              </a:defRPr>
            </a:lvl1pPr>
          </a:lstStyle>
          <a:p>
            <a:endParaRPr lang="en-US" dirty="0"/>
          </a:p>
        </p:txBody>
      </p:sp>
      <p:sp>
        <p:nvSpPr>
          <p:cNvPr id="3" name="Content Placeholder 2"/>
          <p:cNvSpPr>
            <a:spLocks noGrp="1"/>
          </p:cNvSpPr>
          <p:nvPr>
            <p:ph idx="1"/>
          </p:nvPr>
        </p:nvSpPr>
        <p:spPr>
          <a:xfrm>
            <a:off x="1286552" y="1366859"/>
            <a:ext cx="7400248" cy="3227764"/>
          </a:xfrm>
          <a:prstGeom prst="rect">
            <a:avLst/>
          </a:prstGeom>
        </p:spPr>
        <p:txBody>
          <a:bodyPr>
            <a:norm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19399154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en-AU"/>
              <a:t>Click to edit Master title style</a:t>
            </a:r>
            <a:endParaRPr lang="en-US"/>
          </a:p>
        </p:txBody>
      </p:sp>
      <p:sp>
        <p:nvSpPr>
          <p:cNvPr id="3" name="Text Placeholder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a:t>Click to edit Master text styles</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DB4A5CC2-81A8-464A-92C5-6B40956A5439}" type="datetimeFigureOut">
              <a:rPr lang="en-US" smtClean="0"/>
              <a:pPr/>
              <a:t>5/27/2022</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CA744870-D975-D24F-B7E2-0DBD1C9D8E38}" type="slidenum">
              <a:rPr lang="en-US" smtClean="0"/>
              <a:pPr/>
              <a:t>‹#›</a:t>
            </a:fld>
            <a:endParaRPr lang="en-US"/>
          </a:p>
        </p:txBody>
      </p:sp>
    </p:spTree>
    <p:extLst>
      <p:ext uri="{BB962C8B-B14F-4D97-AF65-F5344CB8AC3E}">
        <p14:creationId xmlns:p14="http://schemas.microsoft.com/office/powerpoint/2010/main" val="8969060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86552" y="482421"/>
            <a:ext cx="5533820" cy="580808"/>
          </a:xfrm>
          <a:prstGeom prst="rect">
            <a:avLst/>
          </a:prstGeom>
        </p:spPr>
        <p:txBody>
          <a:bodyPr/>
          <a:lstStyle/>
          <a:p>
            <a:r>
              <a:rPr lang="en-AU"/>
              <a:t>Click to edit Master title style</a:t>
            </a:r>
            <a:endParaRPr lang="en-US"/>
          </a:p>
        </p:txBody>
      </p:sp>
      <p:sp>
        <p:nvSpPr>
          <p:cNvPr id="3" name="Content Placeholder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Content Placeholder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DB4A5CC2-81A8-464A-92C5-6B40956A5439}" type="datetimeFigureOut">
              <a:rPr lang="en-US" smtClean="0"/>
              <a:pPr/>
              <a:t>5/27/2022</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CA744870-D975-D24F-B7E2-0DBD1C9D8E38}" type="slidenum">
              <a:rPr lang="en-US" smtClean="0"/>
              <a:pPr/>
              <a:t>‹#›</a:t>
            </a:fld>
            <a:endParaRPr lang="en-US"/>
          </a:p>
        </p:txBody>
      </p:sp>
    </p:spTree>
    <p:extLst>
      <p:ext uri="{BB962C8B-B14F-4D97-AF65-F5344CB8AC3E}">
        <p14:creationId xmlns:p14="http://schemas.microsoft.com/office/powerpoint/2010/main" val="34300512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86552" y="482421"/>
            <a:ext cx="5533820" cy="580808"/>
          </a:xfrm>
          <a:prstGeom prst="rect">
            <a:avLst/>
          </a:prstGeom>
        </p:spPr>
        <p:txBody>
          <a:bodyPr/>
          <a:lstStyle>
            <a:lvl1pPr>
              <a:defRPr/>
            </a:lvl1pPr>
          </a:lstStyle>
          <a:p>
            <a:r>
              <a:rPr lang="en-AU" dirty="0"/>
              <a:t>Click to edit Master title style</a:t>
            </a:r>
            <a:endParaRPr lang="en-US" dirty="0"/>
          </a:p>
        </p:txBody>
      </p:sp>
      <p:sp>
        <p:nvSpPr>
          <p:cNvPr id="3" name="Text Placeholder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Text Placeholder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6" name="Content Placeholder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Date Placeholder 6"/>
          <p:cNvSpPr>
            <a:spLocks noGrp="1"/>
          </p:cNvSpPr>
          <p:nvPr>
            <p:ph type="dt" sz="half" idx="10"/>
          </p:nvPr>
        </p:nvSpPr>
        <p:spPr>
          <a:xfrm>
            <a:off x="457200" y="4767263"/>
            <a:ext cx="2133600" cy="273844"/>
          </a:xfrm>
          <a:prstGeom prst="rect">
            <a:avLst/>
          </a:prstGeom>
        </p:spPr>
        <p:txBody>
          <a:bodyPr/>
          <a:lstStyle/>
          <a:p>
            <a:fld id="{DB4A5CC2-81A8-464A-92C5-6B40956A5439}" type="datetimeFigureOut">
              <a:rPr lang="en-US" smtClean="0"/>
              <a:pPr/>
              <a:t>5/27/2022</a:t>
            </a:fld>
            <a:endParaRPr lang="en-US"/>
          </a:p>
        </p:txBody>
      </p:sp>
      <p:sp>
        <p:nvSpPr>
          <p:cNvPr id="8" name="Footer Placeholder 7"/>
          <p:cNvSpPr>
            <a:spLocks noGrp="1"/>
          </p:cNvSpPr>
          <p:nvPr>
            <p:ph type="ftr" sz="quarter" idx="11"/>
          </p:nvPr>
        </p:nvSpPr>
        <p:spPr>
          <a:xfrm>
            <a:off x="3124200" y="4767263"/>
            <a:ext cx="2895600" cy="273844"/>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4767263"/>
            <a:ext cx="2133600" cy="273844"/>
          </a:xfrm>
          <a:prstGeom prst="rect">
            <a:avLst/>
          </a:prstGeom>
        </p:spPr>
        <p:txBody>
          <a:bodyPr/>
          <a:lstStyle/>
          <a:p>
            <a:fld id="{CA744870-D975-D24F-B7E2-0DBD1C9D8E38}" type="slidenum">
              <a:rPr lang="en-US" smtClean="0"/>
              <a:pPr/>
              <a:t>‹#›</a:t>
            </a:fld>
            <a:endParaRPr lang="en-US"/>
          </a:p>
        </p:txBody>
      </p:sp>
    </p:spTree>
    <p:extLst>
      <p:ext uri="{BB962C8B-B14F-4D97-AF65-F5344CB8AC3E}">
        <p14:creationId xmlns:p14="http://schemas.microsoft.com/office/powerpoint/2010/main" val="2842200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rategy – Prelims">
    <p:spTree>
      <p:nvGrpSpPr>
        <p:cNvPr id="1" name=""/>
        <p:cNvGrpSpPr/>
        <p:nvPr/>
      </p:nvGrpSpPr>
      <p:grpSpPr>
        <a:xfrm>
          <a:off x="0" y="0"/>
          <a:ext cx="0" cy="0"/>
          <a:chOff x="0" y="0"/>
          <a:chExt cx="0" cy="0"/>
        </a:xfrm>
      </p:grpSpPr>
      <p:sp>
        <p:nvSpPr>
          <p:cNvPr id="5" name="Rectangle 4"/>
          <p:cNvSpPr/>
          <p:nvPr userDrawn="1"/>
        </p:nvSpPr>
        <p:spPr>
          <a:xfrm>
            <a:off x="536575" y="0"/>
            <a:ext cx="2520000" cy="5143500"/>
          </a:xfrm>
          <a:prstGeom prst="rect">
            <a:avLst/>
          </a:prstGeom>
          <a:solidFill>
            <a:srgbClr val="00A3DE"/>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288000" rIns="180000" bIns="360000" rtlCol="0" anchor="t" anchorCtr="0"/>
          <a:lstStyle/>
          <a:p>
            <a:pPr algn="ctr"/>
            <a:endParaRPr lang="en-US">
              <a:solidFill>
                <a:srgbClr val="00A3DE"/>
              </a:solidFill>
            </a:endParaRPr>
          </a:p>
        </p:txBody>
      </p:sp>
      <p:sp>
        <p:nvSpPr>
          <p:cNvPr id="4" name="Title 3"/>
          <p:cNvSpPr>
            <a:spLocks noGrp="1"/>
          </p:cNvSpPr>
          <p:nvPr>
            <p:ph type="title"/>
          </p:nvPr>
        </p:nvSpPr>
        <p:spPr/>
        <p:txBody>
          <a:bodyPr/>
          <a:lstStyle/>
          <a:p>
            <a:r>
              <a:rPr lang="en-US"/>
              <a:t>Click to edit Master title style</a:t>
            </a:r>
          </a:p>
        </p:txBody>
      </p:sp>
      <p:sp>
        <p:nvSpPr>
          <p:cNvPr id="8" name="Text Placeholder 7"/>
          <p:cNvSpPr>
            <a:spLocks noGrp="1"/>
          </p:cNvSpPr>
          <p:nvPr>
            <p:ph type="body" sz="quarter" idx="10"/>
          </p:nvPr>
        </p:nvSpPr>
        <p:spPr>
          <a:xfrm>
            <a:off x="3419475" y="1311275"/>
            <a:ext cx="5221288" cy="3313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8679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rategy – Impact">
    <p:spTree>
      <p:nvGrpSpPr>
        <p:cNvPr id="1" name=""/>
        <p:cNvGrpSpPr/>
        <p:nvPr/>
      </p:nvGrpSpPr>
      <p:grpSpPr>
        <a:xfrm>
          <a:off x="0" y="0"/>
          <a:ext cx="0" cy="0"/>
          <a:chOff x="0" y="0"/>
          <a:chExt cx="0" cy="0"/>
        </a:xfrm>
      </p:grpSpPr>
      <p:sp>
        <p:nvSpPr>
          <p:cNvPr id="6" name="Rectangle 5"/>
          <p:cNvSpPr/>
          <p:nvPr userDrawn="1"/>
        </p:nvSpPr>
        <p:spPr>
          <a:xfrm>
            <a:off x="536575" y="0"/>
            <a:ext cx="2520000" cy="5143500"/>
          </a:xfrm>
          <a:prstGeom prst="rect">
            <a:avLst/>
          </a:prstGeom>
          <a:solidFill>
            <a:srgbClr val="00A3DE"/>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288000" rIns="180000" bIns="360000" rtlCol="0" anchor="t" anchorCtr="0"/>
          <a:lstStyle/>
          <a:p>
            <a:pPr algn="ctr"/>
            <a:endParaRPr lang="en-US">
              <a:solidFill>
                <a:srgbClr val="00A3DE"/>
              </a:solidFill>
            </a:endParaRPr>
          </a:p>
        </p:txBody>
      </p:sp>
      <p:sp>
        <p:nvSpPr>
          <p:cNvPr id="5" name="Title 4"/>
          <p:cNvSpPr>
            <a:spLocks noGrp="1"/>
          </p:cNvSpPr>
          <p:nvPr>
            <p:ph type="title"/>
          </p:nvPr>
        </p:nvSpPr>
        <p:spPr/>
        <p:txBody>
          <a:bodyPr/>
          <a:lstStyle/>
          <a:p>
            <a:r>
              <a:rPr lang="en-US"/>
              <a:t>Click to edit Master title style</a:t>
            </a:r>
          </a:p>
        </p:txBody>
      </p:sp>
      <p:sp>
        <p:nvSpPr>
          <p:cNvPr id="8" name="Text Placeholder 7"/>
          <p:cNvSpPr>
            <a:spLocks noGrp="1"/>
          </p:cNvSpPr>
          <p:nvPr>
            <p:ph type="body" sz="quarter" idx="10"/>
          </p:nvPr>
        </p:nvSpPr>
        <p:spPr>
          <a:xfrm>
            <a:off x="3419475" y="1311275"/>
            <a:ext cx="5221288" cy="3313113"/>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95462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rategy – Target">
    <p:bg>
      <p:bgPr>
        <a:solidFill>
          <a:srgbClr val="005B9E"/>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419475" y="412750"/>
            <a:ext cx="5355336" cy="88392"/>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419475" y="3953828"/>
            <a:ext cx="5355336" cy="670560"/>
          </a:xfrm>
          <a:prstGeom prst="rect">
            <a:avLst/>
          </a:prstGeom>
        </p:spPr>
      </p:pic>
      <p:sp>
        <p:nvSpPr>
          <p:cNvPr id="7" name="Rectangle 6"/>
          <p:cNvSpPr/>
          <p:nvPr userDrawn="1"/>
        </p:nvSpPr>
        <p:spPr>
          <a:xfrm>
            <a:off x="536575" y="0"/>
            <a:ext cx="2520000" cy="5143500"/>
          </a:xfrm>
          <a:prstGeom prst="rect">
            <a:avLst/>
          </a:prstGeom>
          <a:solidFill>
            <a:srgbClr val="00A3DE"/>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288000" rIns="180000" bIns="360000" rtlCol="0" anchor="t" anchorCtr="0"/>
          <a:lstStyle/>
          <a:p>
            <a:pPr algn="ctr"/>
            <a:endParaRPr lang="en-US">
              <a:solidFill>
                <a:srgbClr val="00A3DE"/>
              </a:solidFill>
            </a:endParaRPr>
          </a:p>
        </p:txBody>
      </p:sp>
      <p:pic>
        <p:nvPicPr>
          <p:cNvPr id="8" name="Picture 7"/>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536626" y="0"/>
            <a:ext cx="2519949" cy="5143500"/>
          </a:xfrm>
          <a:prstGeom prst="rect">
            <a:avLst/>
          </a:prstGeom>
        </p:spPr>
      </p:pic>
      <p:sp>
        <p:nvSpPr>
          <p:cNvPr id="6" name="Text Placeholder 5"/>
          <p:cNvSpPr>
            <a:spLocks noGrp="1"/>
          </p:cNvSpPr>
          <p:nvPr>
            <p:ph type="body" sz="quarter" idx="10"/>
          </p:nvPr>
        </p:nvSpPr>
        <p:spPr>
          <a:xfrm>
            <a:off x="3419475" y="1311275"/>
            <a:ext cx="5221288" cy="33131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11560116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 Id="rId9" Type="http://schemas.openxmlformats.org/officeDocument/2006/relationships/image" Target="../media/image1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3.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image" Target="../media/image13.png"/><Relationship Id="rId5" Type="http://schemas.openxmlformats.org/officeDocument/2006/relationships/slideLayout" Target="../slideLayouts/slideLayout31.xml"/><Relationship Id="rId10" Type="http://schemas.openxmlformats.org/officeDocument/2006/relationships/theme" Target="../theme/theme4.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8.xml"/><Relationship Id="rId7"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6" Type="http://schemas.openxmlformats.org/officeDocument/2006/relationships/image" Target="../media/image13.png"/><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theme" Target="../theme/theme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58.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57.emf"/><Relationship Id="rId3" Type="http://schemas.openxmlformats.org/officeDocument/2006/relationships/slideLayout" Target="../slideLayouts/slideLayout65.xml"/><Relationship Id="rId7" Type="http://schemas.openxmlformats.org/officeDocument/2006/relationships/image" Target="../media/image56.emf"/><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theme" Target="../theme/theme8.xml"/><Relationship Id="rId11" Type="http://schemas.openxmlformats.org/officeDocument/2006/relationships/image" Target="../media/image60.emf"/><Relationship Id="rId5" Type="http://schemas.openxmlformats.org/officeDocument/2006/relationships/slideLayout" Target="../slideLayouts/slideLayout67.xml"/><Relationship Id="rId10" Type="http://schemas.openxmlformats.org/officeDocument/2006/relationships/image" Target="../media/image59.emf"/><Relationship Id="rId4" Type="http://schemas.openxmlformats.org/officeDocument/2006/relationships/slideLayout" Target="../slideLayouts/slideLayout66.xml"/><Relationship Id="rId9" Type="http://schemas.openxmlformats.org/officeDocument/2006/relationships/image" Target="../media/image58.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121" y="457203"/>
            <a:ext cx="8127758" cy="1092200"/>
          </a:xfrm>
          <a:prstGeom prst="rect">
            <a:avLst/>
          </a:prstGeom>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08121" y="1606553"/>
            <a:ext cx="8127758" cy="273685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48853" y="4402934"/>
            <a:ext cx="1283731" cy="283369"/>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r>
              <a:rPr lang="en-AU" dirty="0"/>
              <a:t>10/08/2020</a:t>
            </a:r>
            <a:endParaRPr lang="en-US" dirty="0"/>
          </a:p>
        </p:txBody>
      </p:sp>
      <p:sp>
        <p:nvSpPr>
          <p:cNvPr id="5" name="Footer Placeholder 4"/>
          <p:cNvSpPr>
            <a:spLocks noGrp="1"/>
          </p:cNvSpPr>
          <p:nvPr>
            <p:ph type="ftr" sz="quarter" idx="3"/>
          </p:nvPr>
        </p:nvSpPr>
        <p:spPr>
          <a:xfrm>
            <a:off x="508121" y="4402934"/>
            <a:ext cx="6279602" cy="283369"/>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8193715" y="4402934"/>
            <a:ext cx="442164" cy="283369"/>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50" r:id="rId4"/>
    <p:sldLayoutId id="2147483652" r:id="rId5"/>
  </p:sldLayoutIdLst>
  <p:txStyles>
    <p:titleStyle>
      <a:lvl1pPr algn="ctr" defTabSz="457200" rtl="0" eaLnBrk="1" latinLnBrk="0" hangingPunct="1">
        <a:spcBef>
          <a:spcPct val="0"/>
        </a:spcBef>
        <a:buNone/>
        <a:defRPr sz="3600" b="1"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00000" y="412750"/>
            <a:ext cx="1808797" cy="523220"/>
          </a:xfrm>
          <a:prstGeom prst="rect">
            <a:avLst/>
          </a:prstGeom>
        </p:spPr>
        <p:txBody>
          <a:bodyPr vert="horz" wrap="square" lIns="0" tIns="0" rIns="0" bIns="0" rtlCol="0" anchor="t" anchorCtr="0">
            <a:spAutoFit/>
          </a:bodyPr>
          <a:lstStyle/>
          <a:p>
            <a:r>
              <a:rPr lang="en-US" dirty="0"/>
              <a:t>Click to edit Master title style</a:t>
            </a:r>
          </a:p>
        </p:txBody>
      </p:sp>
      <p:sp>
        <p:nvSpPr>
          <p:cNvPr id="3" name="Text Placeholder 2"/>
          <p:cNvSpPr>
            <a:spLocks noGrp="1"/>
          </p:cNvSpPr>
          <p:nvPr>
            <p:ph type="body" idx="1"/>
          </p:nvPr>
        </p:nvSpPr>
        <p:spPr>
          <a:xfrm>
            <a:off x="3419475" y="1311275"/>
            <a:ext cx="5221288" cy="2277034"/>
          </a:xfrm>
          <a:prstGeom prst="rect">
            <a:avLst/>
          </a:prstGeom>
        </p:spPr>
        <p:txBody>
          <a:bodyPr vert="horz" wrap="square"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2761" y="0"/>
            <a:ext cx="539336" cy="5143500"/>
          </a:xfrm>
          <a:prstGeom prst="rect">
            <a:avLst/>
          </a:prstGeom>
          <a:solidFill>
            <a:srgbClr val="005B9E"/>
          </a:solidFill>
        </p:spPr>
      </p:pic>
      <p:sp>
        <p:nvSpPr>
          <p:cNvPr id="6" name="TextBox 5"/>
          <p:cNvSpPr txBox="1"/>
          <p:nvPr userDrawn="1"/>
        </p:nvSpPr>
        <p:spPr>
          <a:xfrm>
            <a:off x="0" y="2253624"/>
            <a:ext cx="536575" cy="2370764"/>
          </a:xfrm>
          <a:prstGeom prst="rect">
            <a:avLst/>
          </a:prstGeom>
          <a:noFill/>
        </p:spPr>
        <p:txBody>
          <a:bodyPr vert="vert" wrap="square" lIns="0" tIns="0" rIns="0" bIns="0" rtlCol="0" anchor="ctr" anchorCtr="0">
            <a:noAutofit/>
          </a:bodyPr>
          <a:lstStyle/>
          <a:p>
            <a:pPr algn="r"/>
            <a:r>
              <a:rPr lang="en-US" sz="700" b="0" i="0" dirty="0">
                <a:solidFill>
                  <a:schemeClr val="bg1"/>
                </a:solidFill>
                <a:latin typeface="Calibri" charset="0"/>
                <a:ea typeface="Calibri" charset="0"/>
                <a:cs typeface="Calibri" charset="0"/>
              </a:rPr>
              <a:t>Australian</a:t>
            </a:r>
            <a:r>
              <a:rPr lang="en-US" sz="700" b="0" i="0" baseline="0" dirty="0">
                <a:solidFill>
                  <a:schemeClr val="bg1"/>
                </a:solidFill>
                <a:latin typeface="Calibri" charset="0"/>
                <a:ea typeface="Calibri" charset="0"/>
                <a:cs typeface="Calibri" charset="0"/>
              </a:rPr>
              <a:t> Institute of Marine Science  </a:t>
            </a:r>
            <a:r>
              <a:rPr lang="en-US" sz="700" b="0" i="0" baseline="0">
                <a:solidFill>
                  <a:schemeClr val="bg1"/>
                </a:solidFill>
                <a:latin typeface="Calibri Light" charset="0"/>
                <a:ea typeface="Calibri Light" charset="0"/>
                <a:cs typeface="Calibri Light" charset="0"/>
              </a:rPr>
              <a:t>Strategy 2025</a:t>
            </a:r>
            <a:endParaRPr lang="en-US" sz="700" b="0" i="0" dirty="0">
              <a:solidFill>
                <a:schemeClr val="bg1"/>
              </a:solidFill>
              <a:latin typeface="Calibri Light" charset="0"/>
              <a:ea typeface="Calibri Light" charset="0"/>
              <a:cs typeface="Calibri Light" charset="0"/>
            </a:endParaRPr>
          </a:p>
        </p:txBody>
      </p:sp>
    </p:spTree>
    <p:extLst>
      <p:ext uri="{BB962C8B-B14F-4D97-AF65-F5344CB8AC3E}">
        <p14:creationId xmlns:p14="http://schemas.microsoft.com/office/powerpoint/2010/main" val="300960953"/>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8" r:id="rId6"/>
    <p:sldLayoutId id="2147483711" r:id="rId7"/>
  </p:sldLayoutIdLst>
  <p:hf sldNum="0" hdr="0" ftr="0" dt="0"/>
  <p:txStyles>
    <p:titleStyle>
      <a:lvl1pPr marL="0" indent="0" algn="l" defTabSz="685800" rtl="0" eaLnBrk="1" latinLnBrk="0" hangingPunct="1">
        <a:lnSpc>
          <a:spcPct val="100000"/>
        </a:lnSpc>
        <a:spcBef>
          <a:spcPct val="0"/>
        </a:spcBef>
        <a:buNone/>
        <a:tabLst/>
        <a:defRPr sz="1650" b="1" i="0" kern="1200">
          <a:solidFill>
            <a:srgbClr val="005B9E"/>
          </a:solidFill>
          <a:latin typeface="Helvetica" charset="0"/>
          <a:ea typeface="Helvetica" charset="0"/>
          <a:cs typeface="Helvetica" charset="0"/>
        </a:defRPr>
      </a:lvl1pPr>
    </p:titleStyle>
    <p:bodyStyle>
      <a:lvl1pPr marL="0" indent="0" algn="l" defTabSz="685800" rtl="0" eaLnBrk="1" latinLnBrk="0" hangingPunct="1">
        <a:lnSpc>
          <a:spcPct val="100000"/>
        </a:lnSpc>
        <a:spcBef>
          <a:spcPts val="0"/>
        </a:spcBef>
        <a:spcAft>
          <a:spcPts val="2000"/>
        </a:spcAft>
        <a:buFont typeface="Arial" panose="020B0604020202020204" pitchFamily="34" charset="0"/>
        <a:buNone/>
        <a:defRPr sz="2000" b="1" i="0" kern="1200">
          <a:solidFill>
            <a:srgbClr val="005B9E"/>
          </a:solidFill>
          <a:latin typeface="Helvetica" charset="0"/>
          <a:ea typeface="Helvetica" charset="0"/>
          <a:cs typeface="Helvetica" charset="0"/>
        </a:defRPr>
      </a:lvl1pPr>
      <a:lvl2pPr marL="0" indent="0" algn="l" defTabSz="685800" rtl="0" eaLnBrk="1" latinLnBrk="0" hangingPunct="1">
        <a:lnSpc>
          <a:spcPct val="100000"/>
        </a:lnSpc>
        <a:spcBef>
          <a:spcPts val="0"/>
        </a:spcBef>
        <a:spcAft>
          <a:spcPts val="2000"/>
        </a:spcAft>
        <a:buFont typeface="Arial" panose="020B0604020202020204" pitchFamily="34" charset="0"/>
        <a:buNone/>
        <a:defRPr sz="1700" b="1" i="0" kern="1200">
          <a:solidFill>
            <a:srgbClr val="005B9E"/>
          </a:solidFill>
          <a:latin typeface="Helvetica" charset="0"/>
          <a:ea typeface="Helvetica" charset="0"/>
          <a:cs typeface="Helvetica" charset="0"/>
        </a:defRPr>
      </a:lvl2pPr>
      <a:lvl3pPr marL="0" indent="0" algn="l" defTabSz="685800" rtl="0" eaLnBrk="1" latinLnBrk="0" hangingPunct="1">
        <a:lnSpc>
          <a:spcPct val="100000"/>
        </a:lnSpc>
        <a:spcBef>
          <a:spcPts val="0"/>
        </a:spcBef>
        <a:spcAft>
          <a:spcPts val="2000"/>
        </a:spcAft>
        <a:buClr>
          <a:srgbClr val="005B9E"/>
        </a:buClr>
        <a:buFont typeface="Arial" charset="0"/>
        <a:buNone/>
        <a:defRPr sz="1700" b="1" i="0" kern="1200">
          <a:solidFill>
            <a:schemeClr val="bg1"/>
          </a:solidFill>
          <a:latin typeface="Helvetica" charset="0"/>
          <a:ea typeface="Helvetica" charset="0"/>
          <a:cs typeface="Helvetica" charset="0"/>
        </a:defRPr>
      </a:lvl3pPr>
      <a:lvl4pPr marL="180000" indent="-180000" algn="l" defTabSz="685800" rtl="0" eaLnBrk="1" latinLnBrk="0" hangingPunct="1">
        <a:lnSpc>
          <a:spcPct val="100000"/>
        </a:lnSpc>
        <a:spcBef>
          <a:spcPts val="0"/>
        </a:spcBef>
        <a:spcAft>
          <a:spcPts val="1000"/>
        </a:spcAft>
        <a:buClr>
          <a:srgbClr val="005B9E"/>
        </a:buClr>
        <a:buFont typeface="Arial" panose="020B0604020202020204" pitchFamily="34" charset="0"/>
        <a:buChar char="•"/>
        <a:defRPr sz="1700" b="0" i="0" kern="1200">
          <a:solidFill>
            <a:schemeClr val="tx1"/>
          </a:solidFill>
          <a:latin typeface="Helvetica" charset="0"/>
          <a:ea typeface="Helvetica" charset="0"/>
          <a:cs typeface="Helvetica" charset="0"/>
        </a:defRPr>
      </a:lvl4pPr>
      <a:lvl5pPr marL="180000" indent="-180000" algn="l" defTabSz="685800" rtl="0" eaLnBrk="1" latinLnBrk="0" hangingPunct="1">
        <a:lnSpc>
          <a:spcPct val="100000"/>
        </a:lnSpc>
        <a:spcBef>
          <a:spcPts val="0"/>
        </a:spcBef>
        <a:spcAft>
          <a:spcPts val="1500"/>
        </a:spcAft>
        <a:buClr>
          <a:srgbClr val="00A3DE"/>
        </a:buClr>
        <a:buFont typeface="Arial" charset="0"/>
        <a:buChar char="•"/>
        <a:defRPr sz="1700" b="0" i="0" kern="1200" baseline="0">
          <a:solidFill>
            <a:schemeClr val="bg1"/>
          </a:solidFill>
          <a:latin typeface="Helvetica" charset="0"/>
          <a:ea typeface="Helvetica" charset="0"/>
          <a:cs typeface="Helvetica" charset="0"/>
        </a:defRPr>
      </a:lvl5pPr>
      <a:lvl6pPr marL="0" indent="0" algn="l" defTabSz="685800" rtl="0" eaLnBrk="1" latinLnBrk="0" hangingPunct="1">
        <a:lnSpc>
          <a:spcPct val="90000"/>
        </a:lnSpc>
        <a:spcBef>
          <a:spcPts val="375"/>
        </a:spcBef>
        <a:buFont typeface="Arial" panose="020B0604020202020204" pitchFamily="34" charset="0"/>
        <a:buNone/>
        <a:defRPr sz="1200" b="0" i="0" kern="1200">
          <a:solidFill>
            <a:schemeClr val="tx1"/>
          </a:solidFill>
          <a:latin typeface="Helvetica" charset="0"/>
          <a:ea typeface="Helvetica" charset="0"/>
          <a:cs typeface="Helvetica" charset="0"/>
        </a:defRPr>
      </a:lvl6pPr>
      <a:lvl7pPr marL="0" indent="0" algn="l" defTabSz="685800" rtl="0" eaLnBrk="1" latinLnBrk="0" hangingPunct="1">
        <a:lnSpc>
          <a:spcPct val="90000"/>
        </a:lnSpc>
        <a:spcBef>
          <a:spcPts val="375"/>
        </a:spcBef>
        <a:buFont typeface="Arial" panose="020B0604020202020204" pitchFamily="34" charset="0"/>
        <a:buNone/>
        <a:defRPr sz="1200" b="0" i="0" kern="1200">
          <a:solidFill>
            <a:srgbClr val="005B9E"/>
          </a:solidFill>
          <a:latin typeface="Helvetica" charset="0"/>
          <a:ea typeface="Helvetica" charset="0"/>
          <a:cs typeface="Helvetica" charset="0"/>
        </a:defRPr>
      </a:lvl7pPr>
      <a:lvl8pPr marL="0" indent="0" algn="l" defTabSz="685800" rtl="0" eaLnBrk="1" latinLnBrk="0" hangingPunct="1">
        <a:lnSpc>
          <a:spcPct val="90000"/>
        </a:lnSpc>
        <a:spcBef>
          <a:spcPts val="375"/>
        </a:spcBef>
        <a:buFont typeface="Arial" panose="020B0604020202020204" pitchFamily="34" charset="0"/>
        <a:buNone/>
        <a:defRPr sz="1200" b="0" i="0" kern="1200">
          <a:solidFill>
            <a:srgbClr val="00A3DE"/>
          </a:solidFill>
          <a:latin typeface="Helvetica" charset="0"/>
          <a:ea typeface="Helvetica" charset="0"/>
          <a:cs typeface="Helvetica" charset="0"/>
        </a:defRPr>
      </a:lvl8pPr>
      <a:lvl9pPr marL="0" indent="0" algn="l" defTabSz="685800" rtl="0" eaLnBrk="1" latinLnBrk="0" hangingPunct="1">
        <a:lnSpc>
          <a:spcPct val="90000"/>
        </a:lnSpc>
        <a:spcBef>
          <a:spcPts val="375"/>
        </a:spcBef>
        <a:buFont typeface="Arial" panose="020B0604020202020204" pitchFamily="34" charset="0"/>
        <a:buNone/>
        <a:defRPr sz="1200" b="0" i="1" kern="1200">
          <a:solidFill>
            <a:schemeClr val="tx1"/>
          </a:solidFill>
          <a:latin typeface="Helvetica" charset="0"/>
          <a:ea typeface="Helvetica" charset="0"/>
          <a:cs typeface="Helvetica" charset="0"/>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9">
          <p15:clr>
            <a:srgbClr val="FBAE40"/>
          </p15:clr>
        </p15:guide>
        <p15:guide id="2" pos="2154">
          <p15:clr>
            <a:srgbClr val="9FCC3B"/>
          </p15:clr>
        </p15:guide>
        <p15:guide id="3" orient="horz" pos="826">
          <p15:clr>
            <a:srgbClr val="9FCC3B"/>
          </p15:clr>
        </p15:guide>
        <p15:guide id="4" pos="5602">
          <p15:clr>
            <a:srgbClr val="9FCC3B"/>
          </p15:clr>
        </p15:guide>
        <p15:guide id="5" pos="567">
          <p15:clr>
            <a:srgbClr val="9FCC3B"/>
          </p15:clr>
        </p15:guide>
        <p15:guide id="6" pos="340">
          <p15:clr>
            <a:srgbClr val="F26B43"/>
          </p15:clr>
        </p15:guide>
        <p15:guide id="7" pos="1927">
          <p15:clr>
            <a:srgbClr val="F26B43"/>
          </p15:clr>
        </p15:guide>
        <p15:guide id="8" orient="horz" pos="2913">
          <p15:clr>
            <a:srgbClr val="F26B43"/>
          </p15:clr>
        </p15:guide>
        <p15:guide id="9" pos="544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210716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00000" y="412750"/>
            <a:ext cx="1808797" cy="523220"/>
          </a:xfrm>
          <a:prstGeom prst="rect">
            <a:avLst/>
          </a:prstGeom>
        </p:spPr>
        <p:txBody>
          <a:bodyPr vert="horz" wrap="square" lIns="0" tIns="0" rIns="0" bIns="0" rtlCol="0" anchor="t" anchorCtr="0">
            <a:spAutoFit/>
          </a:bodyPr>
          <a:lstStyle/>
          <a:p>
            <a:r>
              <a:rPr lang="en-US" dirty="0"/>
              <a:t>Click to edit Master title style</a:t>
            </a:r>
          </a:p>
        </p:txBody>
      </p:sp>
      <p:sp>
        <p:nvSpPr>
          <p:cNvPr id="3" name="Text Placeholder 2"/>
          <p:cNvSpPr>
            <a:spLocks noGrp="1"/>
          </p:cNvSpPr>
          <p:nvPr>
            <p:ph type="body" idx="1"/>
          </p:nvPr>
        </p:nvSpPr>
        <p:spPr>
          <a:xfrm>
            <a:off x="3419475" y="1311275"/>
            <a:ext cx="5221288" cy="2277034"/>
          </a:xfrm>
          <a:prstGeom prst="rect">
            <a:avLst/>
          </a:prstGeom>
        </p:spPr>
        <p:txBody>
          <a:bodyPr vert="horz" wrap="square"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761" y="0"/>
            <a:ext cx="539336" cy="5143500"/>
          </a:xfrm>
          <a:prstGeom prst="rect">
            <a:avLst/>
          </a:prstGeom>
          <a:solidFill>
            <a:srgbClr val="005B9E"/>
          </a:solidFill>
        </p:spPr>
      </p:pic>
      <p:sp>
        <p:nvSpPr>
          <p:cNvPr id="6" name="TextBox 5"/>
          <p:cNvSpPr txBox="1"/>
          <p:nvPr userDrawn="1"/>
        </p:nvSpPr>
        <p:spPr>
          <a:xfrm>
            <a:off x="0" y="2253624"/>
            <a:ext cx="536575" cy="2370764"/>
          </a:xfrm>
          <a:prstGeom prst="rect">
            <a:avLst/>
          </a:prstGeom>
          <a:noFill/>
        </p:spPr>
        <p:txBody>
          <a:bodyPr vert="vert" wrap="square" lIns="0" tIns="0" rIns="0" bIns="0" rtlCol="0" anchor="ctr" anchorCtr="0">
            <a:noAutofit/>
          </a:bodyPr>
          <a:lstStyle/>
          <a:p>
            <a:pPr algn="r"/>
            <a:r>
              <a:rPr lang="en-US" sz="700" b="0" i="0" dirty="0">
                <a:solidFill>
                  <a:schemeClr val="bg1"/>
                </a:solidFill>
                <a:latin typeface="Calibri" charset="0"/>
                <a:ea typeface="Calibri" charset="0"/>
                <a:cs typeface="Calibri" charset="0"/>
              </a:rPr>
              <a:t>Australian</a:t>
            </a:r>
            <a:r>
              <a:rPr lang="en-US" sz="700" b="0" i="0" baseline="0" dirty="0">
                <a:solidFill>
                  <a:schemeClr val="bg1"/>
                </a:solidFill>
                <a:latin typeface="Calibri" charset="0"/>
                <a:ea typeface="Calibri" charset="0"/>
                <a:cs typeface="Calibri" charset="0"/>
              </a:rPr>
              <a:t> Institute of Marine Science  </a:t>
            </a:r>
            <a:r>
              <a:rPr lang="en-US" sz="700" b="0" i="0" baseline="0">
                <a:solidFill>
                  <a:schemeClr val="bg1"/>
                </a:solidFill>
                <a:latin typeface="Calibri Light" charset="0"/>
                <a:ea typeface="Calibri Light" charset="0"/>
                <a:cs typeface="Calibri Light" charset="0"/>
              </a:rPr>
              <a:t>Strategy 2025</a:t>
            </a:r>
            <a:endParaRPr lang="en-US" sz="700" b="0" i="0" dirty="0">
              <a:solidFill>
                <a:schemeClr val="bg1"/>
              </a:solidFill>
              <a:latin typeface="Calibri Light" charset="0"/>
              <a:ea typeface="Calibri Light" charset="0"/>
              <a:cs typeface="Calibri Light" charset="0"/>
            </a:endParaRPr>
          </a:p>
        </p:txBody>
      </p:sp>
    </p:spTree>
    <p:extLst>
      <p:ext uri="{BB962C8B-B14F-4D97-AF65-F5344CB8AC3E}">
        <p14:creationId xmlns:p14="http://schemas.microsoft.com/office/powerpoint/2010/main" val="342808429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20" r:id="rId6"/>
    <p:sldLayoutId id="2147483725" r:id="rId7"/>
    <p:sldLayoutId id="2147483727" r:id="rId8"/>
    <p:sldLayoutId id="2147483736" r:id="rId9"/>
  </p:sldLayoutIdLst>
  <p:hf sldNum="0" hdr="0" ftr="0" dt="0"/>
  <p:txStyles>
    <p:titleStyle>
      <a:lvl1pPr marL="0" indent="0" algn="l" defTabSz="685800" rtl="0" eaLnBrk="1" latinLnBrk="0" hangingPunct="1">
        <a:lnSpc>
          <a:spcPct val="100000"/>
        </a:lnSpc>
        <a:spcBef>
          <a:spcPct val="0"/>
        </a:spcBef>
        <a:buNone/>
        <a:tabLst/>
        <a:defRPr sz="1650" b="1" i="0" kern="1200">
          <a:solidFill>
            <a:srgbClr val="005B9E"/>
          </a:solidFill>
          <a:latin typeface="Helvetica" charset="0"/>
          <a:ea typeface="Helvetica" charset="0"/>
          <a:cs typeface="Helvetica" charset="0"/>
        </a:defRPr>
      </a:lvl1pPr>
    </p:titleStyle>
    <p:bodyStyle>
      <a:lvl1pPr marL="0" indent="0" algn="l" defTabSz="685800" rtl="0" eaLnBrk="1" latinLnBrk="0" hangingPunct="1">
        <a:lnSpc>
          <a:spcPct val="100000"/>
        </a:lnSpc>
        <a:spcBef>
          <a:spcPts val="0"/>
        </a:spcBef>
        <a:spcAft>
          <a:spcPts val="2000"/>
        </a:spcAft>
        <a:buFont typeface="Arial" panose="020B0604020202020204" pitchFamily="34" charset="0"/>
        <a:buNone/>
        <a:defRPr sz="2000" b="1" i="0" kern="1200">
          <a:solidFill>
            <a:srgbClr val="005B9E"/>
          </a:solidFill>
          <a:latin typeface="Helvetica" charset="0"/>
          <a:ea typeface="Helvetica" charset="0"/>
          <a:cs typeface="Helvetica" charset="0"/>
        </a:defRPr>
      </a:lvl1pPr>
      <a:lvl2pPr marL="0" indent="0" algn="l" defTabSz="685800" rtl="0" eaLnBrk="1" latinLnBrk="0" hangingPunct="1">
        <a:lnSpc>
          <a:spcPct val="100000"/>
        </a:lnSpc>
        <a:spcBef>
          <a:spcPts val="0"/>
        </a:spcBef>
        <a:spcAft>
          <a:spcPts val="2000"/>
        </a:spcAft>
        <a:buFont typeface="Arial" panose="020B0604020202020204" pitchFamily="34" charset="0"/>
        <a:buNone/>
        <a:defRPr sz="1700" b="1" i="0" kern="1200">
          <a:solidFill>
            <a:srgbClr val="005B9E"/>
          </a:solidFill>
          <a:latin typeface="Helvetica" charset="0"/>
          <a:ea typeface="Helvetica" charset="0"/>
          <a:cs typeface="Helvetica" charset="0"/>
        </a:defRPr>
      </a:lvl2pPr>
      <a:lvl3pPr marL="0" indent="0" algn="l" defTabSz="685800" rtl="0" eaLnBrk="1" latinLnBrk="0" hangingPunct="1">
        <a:lnSpc>
          <a:spcPct val="100000"/>
        </a:lnSpc>
        <a:spcBef>
          <a:spcPts val="0"/>
        </a:spcBef>
        <a:spcAft>
          <a:spcPts val="2000"/>
        </a:spcAft>
        <a:buClr>
          <a:srgbClr val="005B9E"/>
        </a:buClr>
        <a:buFont typeface="Arial" charset="0"/>
        <a:buNone/>
        <a:defRPr sz="1700" b="1" i="0" kern="1200">
          <a:solidFill>
            <a:schemeClr val="bg1"/>
          </a:solidFill>
          <a:latin typeface="Helvetica" charset="0"/>
          <a:ea typeface="Helvetica" charset="0"/>
          <a:cs typeface="Helvetica" charset="0"/>
        </a:defRPr>
      </a:lvl3pPr>
      <a:lvl4pPr marL="180000" indent="-180000" algn="l" defTabSz="685800" rtl="0" eaLnBrk="1" latinLnBrk="0" hangingPunct="1">
        <a:lnSpc>
          <a:spcPct val="100000"/>
        </a:lnSpc>
        <a:spcBef>
          <a:spcPts val="0"/>
        </a:spcBef>
        <a:spcAft>
          <a:spcPts val="1000"/>
        </a:spcAft>
        <a:buClr>
          <a:srgbClr val="005B9E"/>
        </a:buClr>
        <a:buFont typeface="Arial" panose="020B0604020202020204" pitchFamily="34" charset="0"/>
        <a:buChar char="•"/>
        <a:defRPr sz="1700" b="0" i="0" kern="1200">
          <a:solidFill>
            <a:schemeClr val="tx1"/>
          </a:solidFill>
          <a:latin typeface="Helvetica" charset="0"/>
          <a:ea typeface="Helvetica" charset="0"/>
          <a:cs typeface="Helvetica" charset="0"/>
        </a:defRPr>
      </a:lvl4pPr>
      <a:lvl5pPr marL="180000" indent="-180000" algn="l" defTabSz="685800" rtl="0" eaLnBrk="1" latinLnBrk="0" hangingPunct="1">
        <a:lnSpc>
          <a:spcPct val="100000"/>
        </a:lnSpc>
        <a:spcBef>
          <a:spcPts val="0"/>
        </a:spcBef>
        <a:spcAft>
          <a:spcPts val="1500"/>
        </a:spcAft>
        <a:buClr>
          <a:srgbClr val="00A3DE"/>
        </a:buClr>
        <a:buFont typeface="Arial" charset="0"/>
        <a:buChar char="•"/>
        <a:defRPr sz="1700" b="0" i="0" kern="1200" baseline="0">
          <a:solidFill>
            <a:schemeClr val="bg1"/>
          </a:solidFill>
          <a:latin typeface="Helvetica" charset="0"/>
          <a:ea typeface="Helvetica" charset="0"/>
          <a:cs typeface="Helvetica" charset="0"/>
        </a:defRPr>
      </a:lvl5pPr>
      <a:lvl6pPr marL="0" indent="0" algn="l" defTabSz="685800" rtl="0" eaLnBrk="1" latinLnBrk="0" hangingPunct="1">
        <a:lnSpc>
          <a:spcPct val="90000"/>
        </a:lnSpc>
        <a:spcBef>
          <a:spcPts val="375"/>
        </a:spcBef>
        <a:buFont typeface="Arial" panose="020B0604020202020204" pitchFamily="34" charset="0"/>
        <a:buNone/>
        <a:defRPr sz="1200" b="0" i="0" kern="1200">
          <a:solidFill>
            <a:schemeClr val="tx1"/>
          </a:solidFill>
          <a:latin typeface="Helvetica" charset="0"/>
          <a:ea typeface="Helvetica" charset="0"/>
          <a:cs typeface="Helvetica" charset="0"/>
        </a:defRPr>
      </a:lvl6pPr>
      <a:lvl7pPr marL="0" indent="0" algn="l" defTabSz="685800" rtl="0" eaLnBrk="1" latinLnBrk="0" hangingPunct="1">
        <a:lnSpc>
          <a:spcPct val="90000"/>
        </a:lnSpc>
        <a:spcBef>
          <a:spcPts val="375"/>
        </a:spcBef>
        <a:buFont typeface="Arial" panose="020B0604020202020204" pitchFamily="34" charset="0"/>
        <a:buNone/>
        <a:defRPr sz="1200" b="0" i="0" kern="1200">
          <a:solidFill>
            <a:srgbClr val="005B9E"/>
          </a:solidFill>
          <a:latin typeface="Helvetica" charset="0"/>
          <a:ea typeface="Helvetica" charset="0"/>
          <a:cs typeface="Helvetica" charset="0"/>
        </a:defRPr>
      </a:lvl7pPr>
      <a:lvl8pPr marL="0" indent="0" algn="l" defTabSz="685800" rtl="0" eaLnBrk="1" latinLnBrk="0" hangingPunct="1">
        <a:lnSpc>
          <a:spcPct val="90000"/>
        </a:lnSpc>
        <a:spcBef>
          <a:spcPts val="375"/>
        </a:spcBef>
        <a:buFont typeface="Arial" panose="020B0604020202020204" pitchFamily="34" charset="0"/>
        <a:buNone/>
        <a:defRPr sz="1200" b="0" i="0" kern="1200">
          <a:solidFill>
            <a:srgbClr val="00A3DE"/>
          </a:solidFill>
          <a:latin typeface="Helvetica" charset="0"/>
          <a:ea typeface="Helvetica" charset="0"/>
          <a:cs typeface="Helvetica" charset="0"/>
        </a:defRPr>
      </a:lvl8pPr>
      <a:lvl9pPr marL="0" indent="0" algn="l" defTabSz="685800" rtl="0" eaLnBrk="1" latinLnBrk="0" hangingPunct="1">
        <a:lnSpc>
          <a:spcPct val="90000"/>
        </a:lnSpc>
        <a:spcBef>
          <a:spcPts val="375"/>
        </a:spcBef>
        <a:buFont typeface="Arial" panose="020B0604020202020204" pitchFamily="34" charset="0"/>
        <a:buNone/>
        <a:defRPr sz="1200" b="0" i="1" kern="1200">
          <a:solidFill>
            <a:schemeClr val="tx1"/>
          </a:solidFill>
          <a:latin typeface="Helvetica" charset="0"/>
          <a:ea typeface="Helvetica" charset="0"/>
          <a:cs typeface="Helvetica" charset="0"/>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9">
          <p15:clr>
            <a:srgbClr val="FBAE40"/>
          </p15:clr>
        </p15:guide>
        <p15:guide id="2" pos="2154">
          <p15:clr>
            <a:srgbClr val="9FCC3B"/>
          </p15:clr>
        </p15:guide>
        <p15:guide id="3" orient="horz" pos="826">
          <p15:clr>
            <a:srgbClr val="9FCC3B"/>
          </p15:clr>
        </p15:guide>
        <p15:guide id="4" pos="5602">
          <p15:clr>
            <a:srgbClr val="9FCC3B"/>
          </p15:clr>
        </p15:guide>
        <p15:guide id="5" pos="567">
          <p15:clr>
            <a:srgbClr val="9FCC3B"/>
          </p15:clr>
        </p15:guide>
        <p15:guide id="6" pos="340">
          <p15:clr>
            <a:srgbClr val="F26B43"/>
          </p15:clr>
        </p15:guide>
        <p15:guide id="7" pos="1927">
          <p15:clr>
            <a:srgbClr val="F26B43"/>
          </p15:clr>
        </p15:guide>
        <p15:guide id="8" orient="horz" pos="2913">
          <p15:clr>
            <a:srgbClr val="F26B43"/>
          </p15:clr>
        </p15:guide>
        <p15:guide id="9" pos="5443">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121" y="457203"/>
            <a:ext cx="8127758" cy="1092200"/>
          </a:xfrm>
          <a:prstGeom prst="rect">
            <a:avLst/>
          </a:prstGeom>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08121" y="1606553"/>
            <a:ext cx="8127758" cy="273685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48853" y="4402934"/>
            <a:ext cx="1283731" cy="283369"/>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r>
              <a:rPr lang="en-AU" dirty="0"/>
              <a:t>10/08/2020</a:t>
            </a:r>
            <a:endParaRPr lang="en-US" dirty="0"/>
          </a:p>
        </p:txBody>
      </p:sp>
      <p:sp>
        <p:nvSpPr>
          <p:cNvPr id="5" name="Footer Placeholder 4"/>
          <p:cNvSpPr>
            <a:spLocks noGrp="1"/>
          </p:cNvSpPr>
          <p:nvPr>
            <p:ph type="ftr" sz="quarter" idx="3"/>
          </p:nvPr>
        </p:nvSpPr>
        <p:spPr>
          <a:xfrm>
            <a:off x="508121" y="4402934"/>
            <a:ext cx="6279602" cy="283369"/>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8193715" y="4402934"/>
            <a:ext cx="442164" cy="283369"/>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5653292"/>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Lst>
  <p:txStyles>
    <p:titleStyle>
      <a:lvl1pPr algn="ctr" defTabSz="457200" rtl="0" eaLnBrk="1" latinLnBrk="0" hangingPunct="1">
        <a:spcBef>
          <a:spcPct val="0"/>
        </a:spcBef>
        <a:buNone/>
        <a:defRPr sz="3600" b="1"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00000" y="412750"/>
            <a:ext cx="1808797" cy="523220"/>
          </a:xfrm>
          <a:prstGeom prst="rect">
            <a:avLst/>
          </a:prstGeom>
        </p:spPr>
        <p:txBody>
          <a:bodyPr vert="horz" wrap="square" lIns="0" tIns="0" rIns="0" bIns="0" rtlCol="0" anchor="t" anchorCtr="0">
            <a:spAutoFit/>
          </a:bodyPr>
          <a:lstStyle/>
          <a:p>
            <a:r>
              <a:rPr lang="en-US" dirty="0"/>
              <a:t>Click to edit Master title style</a:t>
            </a:r>
          </a:p>
        </p:txBody>
      </p:sp>
      <p:sp>
        <p:nvSpPr>
          <p:cNvPr id="3" name="Text Placeholder 2"/>
          <p:cNvSpPr>
            <a:spLocks noGrp="1"/>
          </p:cNvSpPr>
          <p:nvPr>
            <p:ph type="body" idx="1"/>
          </p:nvPr>
        </p:nvSpPr>
        <p:spPr>
          <a:xfrm>
            <a:off x="3419475" y="1311275"/>
            <a:ext cx="5221288" cy="2277034"/>
          </a:xfrm>
          <a:prstGeom prst="rect">
            <a:avLst/>
          </a:prstGeom>
        </p:spPr>
        <p:txBody>
          <a:bodyPr vert="horz" wrap="square"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2761" y="0"/>
            <a:ext cx="539336" cy="5143500"/>
          </a:xfrm>
          <a:prstGeom prst="rect">
            <a:avLst/>
          </a:prstGeom>
          <a:solidFill>
            <a:srgbClr val="005B9E"/>
          </a:solidFill>
        </p:spPr>
      </p:pic>
      <p:sp>
        <p:nvSpPr>
          <p:cNvPr id="6" name="TextBox 5"/>
          <p:cNvSpPr txBox="1"/>
          <p:nvPr userDrawn="1"/>
        </p:nvSpPr>
        <p:spPr>
          <a:xfrm>
            <a:off x="0" y="2253624"/>
            <a:ext cx="536575" cy="2370764"/>
          </a:xfrm>
          <a:prstGeom prst="rect">
            <a:avLst/>
          </a:prstGeom>
          <a:noFill/>
        </p:spPr>
        <p:txBody>
          <a:bodyPr vert="vert" wrap="square" lIns="0" tIns="0" rIns="0" bIns="0" rtlCol="0" anchor="ctr" anchorCtr="0">
            <a:noAutofit/>
          </a:bodyPr>
          <a:lstStyle/>
          <a:p>
            <a:pPr algn="r"/>
            <a:r>
              <a:rPr lang="en-US" sz="700" b="0" i="0" dirty="0">
                <a:solidFill>
                  <a:schemeClr val="bg1"/>
                </a:solidFill>
                <a:latin typeface="Calibri" charset="0"/>
                <a:ea typeface="Calibri" charset="0"/>
                <a:cs typeface="Calibri" charset="0"/>
              </a:rPr>
              <a:t>Australian</a:t>
            </a:r>
            <a:r>
              <a:rPr lang="en-US" sz="700" b="0" i="0" baseline="0" dirty="0">
                <a:solidFill>
                  <a:schemeClr val="bg1"/>
                </a:solidFill>
                <a:latin typeface="Calibri" charset="0"/>
                <a:ea typeface="Calibri" charset="0"/>
                <a:cs typeface="Calibri" charset="0"/>
              </a:rPr>
              <a:t> Institute of Marine Science  </a:t>
            </a:r>
            <a:r>
              <a:rPr lang="en-US" sz="700" b="0" i="0" baseline="0">
                <a:solidFill>
                  <a:schemeClr val="bg1"/>
                </a:solidFill>
                <a:latin typeface="Calibri Light" charset="0"/>
                <a:ea typeface="Calibri Light" charset="0"/>
                <a:cs typeface="Calibri Light" charset="0"/>
              </a:rPr>
              <a:t>Strategy 2025</a:t>
            </a:r>
            <a:endParaRPr lang="en-US" sz="700" b="0" i="0" dirty="0">
              <a:solidFill>
                <a:schemeClr val="bg1"/>
              </a:solidFill>
              <a:latin typeface="Calibri Light" charset="0"/>
              <a:ea typeface="Calibri Light" charset="0"/>
              <a:cs typeface="Calibri Light" charset="0"/>
            </a:endParaRPr>
          </a:p>
        </p:txBody>
      </p:sp>
    </p:spTree>
    <p:extLst>
      <p:ext uri="{BB962C8B-B14F-4D97-AF65-F5344CB8AC3E}">
        <p14:creationId xmlns:p14="http://schemas.microsoft.com/office/powerpoint/2010/main" val="425236863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8" r:id="rId11"/>
    <p:sldLayoutId id="2147483769" r:id="rId12"/>
    <p:sldLayoutId id="2147483770" r:id="rId13"/>
    <p:sldLayoutId id="2147483771" r:id="rId14"/>
  </p:sldLayoutIdLst>
  <p:hf sldNum="0" hdr="0" ftr="0" dt="0"/>
  <p:txStyles>
    <p:titleStyle>
      <a:lvl1pPr marL="0" indent="0" algn="l" defTabSz="685800" rtl="0" eaLnBrk="1" latinLnBrk="0" hangingPunct="1">
        <a:lnSpc>
          <a:spcPct val="100000"/>
        </a:lnSpc>
        <a:spcBef>
          <a:spcPct val="0"/>
        </a:spcBef>
        <a:buNone/>
        <a:tabLst/>
        <a:defRPr sz="1650" b="1" i="0" kern="1200">
          <a:solidFill>
            <a:srgbClr val="005B9E"/>
          </a:solidFill>
          <a:latin typeface="Helvetica" charset="0"/>
          <a:ea typeface="Helvetica" charset="0"/>
          <a:cs typeface="Helvetica" charset="0"/>
        </a:defRPr>
      </a:lvl1pPr>
    </p:titleStyle>
    <p:bodyStyle>
      <a:lvl1pPr marL="0" indent="0" algn="l" defTabSz="685800" rtl="0" eaLnBrk="1" latinLnBrk="0" hangingPunct="1">
        <a:lnSpc>
          <a:spcPct val="100000"/>
        </a:lnSpc>
        <a:spcBef>
          <a:spcPts val="0"/>
        </a:spcBef>
        <a:spcAft>
          <a:spcPts val="2000"/>
        </a:spcAft>
        <a:buFont typeface="Arial" panose="020B0604020202020204" pitchFamily="34" charset="0"/>
        <a:buNone/>
        <a:defRPr sz="2000" b="1" i="0" kern="1200">
          <a:solidFill>
            <a:srgbClr val="005B9E"/>
          </a:solidFill>
          <a:latin typeface="Helvetica" charset="0"/>
          <a:ea typeface="Helvetica" charset="0"/>
          <a:cs typeface="Helvetica" charset="0"/>
        </a:defRPr>
      </a:lvl1pPr>
      <a:lvl2pPr marL="0" indent="0" algn="l" defTabSz="685800" rtl="0" eaLnBrk="1" latinLnBrk="0" hangingPunct="1">
        <a:lnSpc>
          <a:spcPct val="100000"/>
        </a:lnSpc>
        <a:spcBef>
          <a:spcPts val="0"/>
        </a:spcBef>
        <a:spcAft>
          <a:spcPts val="2000"/>
        </a:spcAft>
        <a:buFont typeface="Arial" panose="020B0604020202020204" pitchFamily="34" charset="0"/>
        <a:buNone/>
        <a:defRPr sz="1700" b="1" i="0" kern="1200">
          <a:solidFill>
            <a:srgbClr val="005B9E"/>
          </a:solidFill>
          <a:latin typeface="Helvetica" charset="0"/>
          <a:ea typeface="Helvetica" charset="0"/>
          <a:cs typeface="Helvetica" charset="0"/>
        </a:defRPr>
      </a:lvl2pPr>
      <a:lvl3pPr marL="0" indent="0" algn="l" defTabSz="685800" rtl="0" eaLnBrk="1" latinLnBrk="0" hangingPunct="1">
        <a:lnSpc>
          <a:spcPct val="100000"/>
        </a:lnSpc>
        <a:spcBef>
          <a:spcPts val="0"/>
        </a:spcBef>
        <a:spcAft>
          <a:spcPts val="2000"/>
        </a:spcAft>
        <a:buClr>
          <a:srgbClr val="005B9E"/>
        </a:buClr>
        <a:buFont typeface="Arial" charset="0"/>
        <a:buNone/>
        <a:defRPr sz="1700" b="1" i="0" kern="1200">
          <a:solidFill>
            <a:schemeClr val="bg1"/>
          </a:solidFill>
          <a:latin typeface="Helvetica" charset="0"/>
          <a:ea typeface="Helvetica" charset="0"/>
          <a:cs typeface="Helvetica" charset="0"/>
        </a:defRPr>
      </a:lvl3pPr>
      <a:lvl4pPr marL="180000" indent="-180000" algn="l" defTabSz="685800" rtl="0" eaLnBrk="1" latinLnBrk="0" hangingPunct="1">
        <a:lnSpc>
          <a:spcPct val="100000"/>
        </a:lnSpc>
        <a:spcBef>
          <a:spcPts val="0"/>
        </a:spcBef>
        <a:spcAft>
          <a:spcPts val="1000"/>
        </a:spcAft>
        <a:buClr>
          <a:srgbClr val="005B9E"/>
        </a:buClr>
        <a:buFont typeface="Arial" panose="020B0604020202020204" pitchFamily="34" charset="0"/>
        <a:buChar char="•"/>
        <a:defRPr sz="1700" b="0" i="0" kern="1200">
          <a:solidFill>
            <a:schemeClr val="tx1"/>
          </a:solidFill>
          <a:latin typeface="Helvetica" charset="0"/>
          <a:ea typeface="Helvetica" charset="0"/>
          <a:cs typeface="Helvetica" charset="0"/>
        </a:defRPr>
      </a:lvl4pPr>
      <a:lvl5pPr marL="180000" indent="-180000" algn="l" defTabSz="685800" rtl="0" eaLnBrk="1" latinLnBrk="0" hangingPunct="1">
        <a:lnSpc>
          <a:spcPct val="100000"/>
        </a:lnSpc>
        <a:spcBef>
          <a:spcPts val="0"/>
        </a:spcBef>
        <a:spcAft>
          <a:spcPts val="1500"/>
        </a:spcAft>
        <a:buClr>
          <a:srgbClr val="00A3DE"/>
        </a:buClr>
        <a:buFont typeface="Arial" charset="0"/>
        <a:buChar char="•"/>
        <a:defRPr sz="1700" b="0" i="0" kern="1200" baseline="0">
          <a:solidFill>
            <a:schemeClr val="bg1"/>
          </a:solidFill>
          <a:latin typeface="Helvetica" charset="0"/>
          <a:ea typeface="Helvetica" charset="0"/>
          <a:cs typeface="Helvetica" charset="0"/>
        </a:defRPr>
      </a:lvl5pPr>
      <a:lvl6pPr marL="0" indent="0" algn="l" defTabSz="685800" rtl="0" eaLnBrk="1" latinLnBrk="0" hangingPunct="1">
        <a:lnSpc>
          <a:spcPct val="90000"/>
        </a:lnSpc>
        <a:spcBef>
          <a:spcPts val="375"/>
        </a:spcBef>
        <a:buFont typeface="Arial" panose="020B0604020202020204" pitchFamily="34" charset="0"/>
        <a:buNone/>
        <a:defRPr sz="1200" b="0" i="0" kern="1200">
          <a:solidFill>
            <a:schemeClr val="tx1"/>
          </a:solidFill>
          <a:latin typeface="Helvetica" charset="0"/>
          <a:ea typeface="Helvetica" charset="0"/>
          <a:cs typeface="Helvetica" charset="0"/>
        </a:defRPr>
      </a:lvl6pPr>
      <a:lvl7pPr marL="0" indent="0" algn="l" defTabSz="685800" rtl="0" eaLnBrk="1" latinLnBrk="0" hangingPunct="1">
        <a:lnSpc>
          <a:spcPct val="90000"/>
        </a:lnSpc>
        <a:spcBef>
          <a:spcPts val="375"/>
        </a:spcBef>
        <a:buFont typeface="Arial" panose="020B0604020202020204" pitchFamily="34" charset="0"/>
        <a:buNone/>
        <a:defRPr sz="1200" b="0" i="0" kern="1200">
          <a:solidFill>
            <a:srgbClr val="005B9E"/>
          </a:solidFill>
          <a:latin typeface="Helvetica" charset="0"/>
          <a:ea typeface="Helvetica" charset="0"/>
          <a:cs typeface="Helvetica" charset="0"/>
        </a:defRPr>
      </a:lvl7pPr>
      <a:lvl8pPr marL="0" indent="0" algn="l" defTabSz="685800" rtl="0" eaLnBrk="1" latinLnBrk="0" hangingPunct="1">
        <a:lnSpc>
          <a:spcPct val="90000"/>
        </a:lnSpc>
        <a:spcBef>
          <a:spcPts val="375"/>
        </a:spcBef>
        <a:buFont typeface="Arial" panose="020B0604020202020204" pitchFamily="34" charset="0"/>
        <a:buNone/>
        <a:defRPr sz="1200" b="0" i="0" kern="1200">
          <a:solidFill>
            <a:srgbClr val="00A3DE"/>
          </a:solidFill>
          <a:latin typeface="Helvetica" charset="0"/>
          <a:ea typeface="Helvetica" charset="0"/>
          <a:cs typeface="Helvetica" charset="0"/>
        </a:defRPr>
      </a:lvl8pPr>
      <a:lvl9pPr marL="0" indent="0" algn="l" defTabSz="685800" rtl="0" eaLnBrk="1" latinLnBrk="0" hangingPunct="1">
        <a:lnSpc>
          <a:spcPct val="90000"/>
        </a:lnSpc>
        <a:spcBef>
          <a:spcPts val="375"/>
        </a:spcBef>
        <a:buFont typeface="Arial" panose="020B0604020202020204" pitchFamily="34" charset="0"/>
        <a:buNone/>
        <a:defRPr sz="1200" b="0" i="1" kern="1200">
          <a:solidFill>
            <a:schemeClr val="tx1"/>
          </a:solidFill>
          <a:latin typeface="Helvetica" charset="0"/>
          <a:ea typeface="Helvetica" charset="0"/>
          <a:cs typeface="Helvetica" charset="0"/>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9">
          <p15:clr>
            <a:srgbClr val="FBAE40"/>
          </p15:clr>
        </p15:guide>
        <p15:guide id="2" pos="2154">
          <p15:clr>
            <a:srgbClr val="9FCC3B"/>
          </p15:clr>
        </p15:guide>
        <p15:guide id="3" orient="horz" pos="826">
          <p15:clr>
            <a:srgbClr val="9FCC3B"/>
          </p15:clr>
        </p15:guide>
        <p15:guide id="4" pos="5602">
          <p15:clr>
            <a:srgbClr val="9FCC3B"/>
          </p15:clr>
        </p15:guide>
        <p15:guide id="5" pos="567">
          <p15:clr>
            <a:srgbClr val="9FCC3B"/>
          </p15:clr>
        </p15:guide>
        <p15:guide id="6" pos="340">
          <p15:clr>
            <a:srgbClr val="F26B43"/>
          </p15:clr>
        </p15:guide>
        <p15:guide id="7" pos="1927">
          <p15:clr>
            <a:srgbClr val="F26B43"/>
          </p15:clr>
        </p15:guide>
        <p15:guide id="8" orient="horz" pos="2913">
          <p15:clr>
            <a:srgbClr val="F26B43"/>
          </p15:clr>
        </p15:guide>
        <p15:guide id="9" pos="5443">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121" y="457203"/>
            <a:ext cx="8127758" cy="1092200"/>
          </a:xfrm>
          <a:prstGeom prst="rect">
            <a:avLst/>
          </a:prstGeom>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08121" y="1606553"/>
            <a:ext cx="8127758" cy="273685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48853" y="4402934"/>
            <a:ext cx="1283731" cy="283369"/>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r>
              <a:rPr lang="en-AU" dirty="0"/>
              <a:t>10/08/2020</a:t>
            </a:r>
            <a:endParaRPr lang="en-US" dirty="0"/>
          </a:p>
        </p:txBody>
      </p:sp>
      <p:sp>
        <p:nvSpPr>
          <p:cNvPr id="5" name="Footer Placeholder 4"/>
          <p:cNvSpPr>
            <a:spLocks noGrp="1"/>
          </p:cNvSpPr>
          <p:nvPr>
            <p:ph type="ftr" sz="quarter" idx="3"/>
          </p:nvPr>
        </p:nvSpPr>
        <p:spPr>
          <a:xfrm>
            <a:off x="508121" y="4402934"/>
            <a:ext cx="6279602" cy="283369"/>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8193715" y="4402934"/>
            <a:ext cx="442164" cy="283369"/>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77726728"/>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Lst>
  <p:txStyles>
    <p:titleStyle>
      <a:lvl1pPr algn="ctr" defTabSz="457200" rtl="0" eaLnBrk="1" latinLnBrk="0" hangingPunct="1">
        <a:spcBef>
          <a:spcPct val="0"/>
        </a:spcBef>
        <a:buNone/>
        <a:defRPr sz="3600" b="1"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7"/>
          <a:stretch>
            <a:fillRect/>
          </a:stretch>
        </p:blipFill>
        <p:spPr>
          <a:xfrm>
            <a:off x="0" y="0"/>
            <a:ext cx="9195786" cy="5180430"/>
          </a:xfrm>
          <a:prstGeom prst="rect">
            <a:avLst/>
          </a:prstGeom>
        </p:spPr>
      </p:pic>
      <p:pic>
        <p:nvPicPr>
          <p:cNvPr id="18" name="Picture 17"/>
          <p:cNvPicPr>
            <a:picLocks noChangeAspect="1"/>
          </p:cNvPicPr>
          <p:nvPr userDrawn="1"/>
        </p:nvPicPr>
        <p:blipFill>
          <a:blip r:embed="rId8"/>
          <a:stretch>
            <a:fillRect/>
          </a:stretch>
        </p:blipFill>
        <p:spPr>
          <a:xfrm>
            <a:off x="111902" y="79164"/>
            <a:ext cx="8928456" cy="4980254"/>
          </a:xfrm>
          <a:prstGeom prst="rect">
            <a:avLst/>
          </a:prstGeom>
        </p:spPr>
      </p:pic>
      <p:pic>
        <p:nvPicPr>
          <p:cNvPr id="12" name="Picture 11"/>
          <p:cNvPicPr>
            <a:picLocks noChangeAspect="1"/>
          </p:cNvPicPr>
          <p:nvPr userDrawn="1"/>
        </p:nvPicPr>
        <p:blipFill>
          <a:blip r:embed="rId7"/>
          <a:stretch>
            <a:fillRect/>
          </a:stretch>
        </p:blipFill>
        <p:spPr>
          <a:xfrm>
            <a:off x="191832" y="140806"/>
            <a:ext cx="944048" cy="1080056"/>
          </a:xfrm>
          <a:prstGeom prst="rect">
            <a:avLst/>
          </a:prstGeom>
        </p:spPr>
      </p:pic>
      <p:pic>
        <p:nvPicPr>
          <p:cNvPr id="13" name="Picture 12"/>
          <p:cNvPicPr>
            <a:picLocks noChangeAspect="1"/>
          </p:cNvPicPr>
          <p:nvPr userDrawn="1"/>
        </p:nvPicPr>
        <p:blipFill>
          <a:blip r:embed="rId9"/>
          <a:stretch>
            <a:fillRect/>
          </a:stretch>
        </p:blipFill>
        <p:spPr>
          <a:xfrm>
            <a:off x="1199884" y="140806"/>
            <a:ext cx="7760396" cy="1080056"/>
          </a:xfrm>
          <a:prstGeom prst="rect">
            <a:avLst/>
          </a:prstGeom>
        </p:spPr>
      </p:pic>
      <p:pic>
        <p:nvPicPr>
          <p:cNvPr id="10" name="Picture 9"/>
          <p:cNvPicPr>
            <a:picLocks noChangeAspect="1"/>
          </p:cNvPicPr>
          <p:nvPr userDrawn="1"/>
        </p:nvPicPr>
        <p:blipFill>
          <a:blip r:embed="rId7">
            <a:alphaModFix amt="64000"/>
          </a:blip>
          <a:stretch>
            <a:fillRect/>
          </a:stretch>
        </p:blipFill>
        <p:spPr>
          <a:xfrm>
            <a:off x="191832" y="4759110"/>
            <a:ext cx="8768448" cy="252011"/>
          </a:xfrm>
          <a:prstGeom prst="rect">
            <a:avLst/>
          </a:prstGeom>
          <a:ln>
            <a:noFill/>
          </a:ln>
        </p:spPr>
      </p:pic>
      <p:pic>
        <p:nvPicPr>
          <p:cNvPr id="15" name="Picture 14"/>
          <p:cNvPicPr>
            <a:picLocks noChangeAspect="1"/>
          </p:cNvPicPr>
          <p:nvPr userDrawn="1"/>
        </p:nvPicPr>
        <p:blipFill>
          <a:blip r:embed="rId10"/>
          <a:stretch>
            <a:fillRect/>
          </a:stretch>
        </p:blipFill>
        <p:spPr>
          <a:xfrm>
            <a:off x="5969000" y="4831076"/>
            <a:ext cx="2511240" cy="122500"/>
          </a:xfrm>
          <a:prstGeom prst="rect">
            <a:avLst/>
          </a:prstGeom>
        </p:spPr>
      </p:pic>
      <p:pic>
        <p:nvPicPr>
          <p:cNvPr id="14" name="Picture 13"/>
          <p:cNvPicPr>
            <a:picLocks noChangeAspect="1"/>
          </p:cNvPicPr>
          <p:nvPr userDrawn="1"/>
        </p:nvPicPr>
        <p:blipFill>
          <a:blip r:embed="rId11"/>
          <a:stretch>
            <a:fillRect/>
          </a:stretch>
        </p:blipFill>
        <p:spPr>
          <a:xfrm>
            <a:off x="6108950" y="368134"/>
            <a:ext cx="2613824" cy="605641"/>
          </a:xfrm>
          <a:prstGeom prst="rect">
            <a:avLst/>
          </a:prstGeom>
        </p:spPr>
      </p:pic>
    </p:spTree>
    <p:extLst>
      <p:ext uri="{BB962C8B-B14F-4D97-AF65-F5344CB8AC3E}">
        <p14:creationId xmlns:p14="http://schemas.microsoft.com/office/powerpoint/2010/main" val="272781976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Lst>
  <p:txStyles>
    <p:titleStyle>
      <a:lvl1pPr algn="l" defTabSz="457200" rtl="0" eaLnBrk="1" latinLnBrk="0" hangingPunct="1">
        <a:spcBef>
          <a:spcPct val="0"/>
        </a:spcBef>
        <a:buNone/>
        <a:defRPr sz="1400" b="1"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11.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0.jpg"/><Relationship Id="rId7" Type="http://schemas.openxmlformats.org/officeDocument/2006/relationships/image" Target="../media/image84.jpeg"/><Relationship Id="rId2" Type="http://schemas.openxmlformats.org/officeDocument/2006/relationships/notesSlide" Target="../notesSlides/notesSlide3.xml"/><Relationship Id="rId1" Type="http://schemas.openxmlformats.org/officeDocument/2006/relationships/slideLayout" Target="../slideLayouts/slideLayout39.xml"/><Relationship Id="rId6" Type="http://schemas.openxmlformats.org/officeDocument/2006/relationships/image" Target="../media/image83.jpeg"/><Relationship Id="rId5" Type="http://schemas.openxmlformats.org/officeDocument/2006/relationships/image" Target="../media/image82.png"/><Relationship Id="rId4" Type="http://schemas.openxmlformats.org/officeDocument/2006/relationships/image" Target="../media/image81.png"/><Relationship Id="rId9" Type="http://schemas.openxmlformats.org/officeDocument/2006/relationships/image" Target="../media/image86.jpeg"/></Relationships>
</file>

<file path=ppt/slides/_rels/slide12.xml.rels><?xml version="1.0" encoding="UTF-8" standalone="yes"?>
<Relationships xmlns="http://schemas.openxmlformats.org/package/2006/relationships"><Relationship Id="rId8" Type="http://schemas.openxmlformats.org/officeDocument/2006/relationships/image" Target="../media/image91.jpeg"/><Relationship Id="rId13" Type="http://schemas.openxmlformats.org/officeDocument/2006/relationships/image" Target="../media/image96.png"/><Relationship Id="rId3" Type="http://schemas.openxmlformats.org/officeDocument/2006/relationships/image" Target="../media/image1.jpeg"/><Relationship Id="rId7" Type="http://schemas.openxmlformats.org/officeDocument/2006/relationships/image" Target="../media/image90.jpeg"/><Relationship Id="rId12" Type="http://schemas.openxmlformats.org/officeDocument/2006/relationships/image" Target="../media/image95.png"/><Relationship Id="rId2" Type="http://schemas.openxmlformats.org/officeDocument/2006/relationships/notesSlide" Target="../notesSlides/notesSlide4.xml"/><Relationship Id="rId1" Type="http://schemas.openxmlformats.org/officeDocument/2006/relationships/slideLayout" Target="../slideLayouts/slideLayout39.xml"/><Relationship Id="rId6" Type="http://schemas.openxmlformats.org/officeDocument/2006/relationships/image" Target="../media/image89.jpg"/><Relationship Id="rId11" Type="http://schemas.openxmlformats.org/officeDocument/2006/relationships/image" Target="../media/image94.jp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jpg"/><Relationship Id="rId14" Type="http://schemas.openxmlformats.org/officeDocument/2006/relationships/image" Target="../media/image97.png"/></Relationships>
</file>

<file path=ppt/slides/_rels/slide13.xml.rels><?xml version="1.0" encoding="UTF-8" standalone="yes"?>
<Relationships xmlns="http://schemas.openxmlformats.org/package/2006/relationships"><Relationship Id="rId3" Type="http://schemas.openxmlformats.org/officeDocument/2006/relationships/image" Target="../media/image98.emf"/><Relationship Id="rId7" Type="http://schemas.openxmlformats.org/officeDocument/2006/relationships/image" Target="../media/image102.jpeg"/><Relationship Id="rId2" Type="http://schemas.openxmlformats.org/officeDocument/2006/relationships/notesSlide" Target="../notesSlides/notesSlide5.xml"/><Relationship Id="rId1" Type="http://schemas.openxmlformats.org/officeDocument/2006/relationships/slideLayout" Target="../slideLayouts/slideLayout38.xml"/><Relationship Id="rId6" Type="http://schemas.openxmlformats.org/officeDocument/2006/relationships/image" Target="../media/image101.png"/><Relationship Id="rId5" Type="http://schemas.openxmlformats.org/officeDocument/2006/relationships/image" Target="../media/image100.svg"/><Relationship Id="rId4" Type="http://schemas.openxmlformats.org/officeDocument/2006/relationships/image" Target="../media/image99.png"/></Relationships>
</file>

<file path=ppt/slides/_rels/slide14.xml.rels><?xml version="1.0" encoding="UTF-8" standalone="yes"?>
<Relationships xmlns="http://schemas.openxmlformats.org/package/2006/relationships"><Relationship Id="rId8" Type="http://schemas.openxmlformats.org/officeDocument/2006/relationships/image" Target="../media/image106.png"/><Relationship Id="rId13" Type="http://schemas.microsoft.com/office/2007/relationships/hdphoto" Target="../media/hdphoto1.wdp"/><Relationship Id="rId3" Type="http://schemas.openxmlformats.org/officeDocument/2006/relationships/image" Target="../media/image1.jpeg"/><Relationship Id="rId7" Type="http://schemas.openxmlformats.org/officeDocument/2006/relationships/image" Target="../media/image105.svg"/><Relationship Id="rId12" Type="http://schemas.openxmlformats.org/officeDocument/2006/relationships/image" Target="../media/image110.png"/><Relationship Id="rId2" Type="http://schemas.openxmlformats.org/officeDocument/2006/relationships/notesSlide" Target="../notesSlides/notesSlide6.xml"/><Relationship Id="rId1" Type="http://schemas.openxmlformats.org/officeDocument/2006/relationships/slideLayout" Target="../slideLayouts/slideLayout38.xml"/><Relationship Id="rId6" Type="http://schemas.openxmlformats.org/officeDocument/2006/relationships/image" Target="../media/image104.png"/><Relationship Id="rId11" Type="http://schemas.openxmlformats.org/officeDocument/2006/relationships/image" Target="../media/image109.svg"/><Relationship Id="rId5" Type="http://schemas.openxmlformats.org/officeDocument/2006/relationships/image" Target="../media/image103.jpeg"/><Relationship Id="rId10" Type="http://schemas.openxmlformats.org/officeDocument/2006/relationships/image" Target="../media/image108.png"/><Relationship Id="rId4" Type="http://schemas.openxmlformats.org/officeDocument/2006/relationships/image" Target="../media/image88.png"/><Relationship Id="rId9" Type="http://schemas.openxmlformats.org/officeDocument/2006/relationships/image" Target="../media/image107.svg"/></Relationships>
</file>

<file path=ppt/slides/_rels/slide1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xml"/><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38.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88.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40.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88.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39.xml"/><Relationship Id="rId5" Type="http://schemas.openxmlformats.org/officeDocument/2006/relationships/image" Target="../media/image116.png"/><Relationship Id="rId4" Type="http://schemas.openxmlformats.org/officeDocument/2006/relationships/image" Target="../media/image88.png"/></Relationships>
</file>

<file path=ppt/slides/_rels/slide1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1.jpeg"/><Relationship Id="rId1" Type="http://schemas.openxmlformats.org/officeDocument/2006/relationships/slideLayout" Target="../slideLayouts/slideLayout38.xml"/><Relationship Id="rId4" Type="http://schemas.openxmlformats.org/officeDocument/2006/relationships/image" Target="../media/image1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1.xml"/><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2.xml"/><Relationship Id="rId1" Type="http://schemas.openxmlformats.org/officeDocument/2006/relationships/slideLayout" Target="../slideLayouts/slideLayout38.xml"/><Relationship Id="rId4" Type="http://schemas.openxmlformats.org/officeDocument/2006/relationships/image" Target="../media/image120.png"/></Relationships>
</file>

<file path=ppt/slides/_rels/slide2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13.xml"/><Relationship Id="rId7" Type="http://schemas.openxmlformats.org/officeDocument/2006/relationships/image" Target="../media/image126.png"/><Relationship Id="rId2" Type="http://schemas.openxmlformats.org/officeDocument/2006/relationships/slideLayout" Target="../slideLayouts/slideLayout39.xml"/><Relationship Id="rId1" Type="http://schemas.openxmlformats.org/officeDocument/2006/relationships/vmlDrawing" Target="../drawings/vmlDrawing1.vml"/><Relationship Id="rId6" Type="http://schemas.openxmlformats.org/officeDocument/2006/relationships/image" Target="../media/image125.png"/><Relationship Id="rId5" Type="http://schemas.openxmlformats.org/officeDocument/2006/relationships/image" Target="../media/image124.png"/><Relationship Id="rId10" Type="http://schemas.openxmlformats.org/officeDocument/2006/relationships/image" Target="../media/image122.emf"/><Relationship Id="rId4" Type="http://schemas.openxmlformats.org/officeDocument/2006/relationships/image" Target="../media/image123.png"/><Relationship Id="rId9"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8" Type="http://schemas.openxmlformats.org/officeDocument/2006/relationships/image" Target="../media/image133.png"/><Relationship Id="rId13" Type="http://schemas.openxmlformats.org/officeDocument/2006/relationships/image" Target="../media/image138.png"/><Relationship Id="rId3" Type="http://schemas.openxmlformats.org/officeDocument/2006/relationships/image" Target="../media/image128.png"/><Relationship Id="rId7" Type="http://schemas.openxmlformats.org/officeDocument/2006/relationships/image" Target="../media/image132.png"/><Relationship Id="rId12" Type="http://schemas.openxmlformats.org/officeDocument/2006/relationships/image" Target="../media/image137.png"/><Relationship Id="rId17" Type="http://schemas.openxmlformats.org/officeDocument/2006/relationships/image" Target="../media/image141.jpeg"/><Relationship Id="rId2" Type="http://schemas.openxmlformats.org/officeDocument/2006/relationships/image" Target="../media/image127.png"/><Relationship Id="rId16" Type="http://schemas.openxmlformats.org/officeDocument/2006/relationships/image" Target="../media/image140.svg"/><Relationship Id="rId1" Type="http://schemas.openxmlformats.org/officeDocument/2006/relationships/slideLayout" Target="../slideLayouts/slideLayout40.xml"/><Relationship Id="rId6" Type="http://schemas.openxmlformats.org/officeDocument/2006/relationships/image" Target="../media/image131.png"/><Relationship Id="rId11" Type="http://schemas.openxmlformats.org/officeDocument/2006/relationships/image" Target="../media/image136.png"/><Relationship Id="rId5" Type="http://schemas.openxmlformats.org/officeDocument/2006/relationships/image" Target="../media/image130.png"/><Relationship Id="rId15" Type="http://schemas.openxmlformats.org/officeDocument/2006/relationships/image" Target="../media/image139.png"/><Relationship Id="rId10" Type="http://schemas.openxmlformats.org/officeDocument/2006/relationships/image" Target="../media/image135.png"/><Relationship Id="rId4" Type="http://schemas.openxmlformats.org/officeDocument/2006/relationships/image" Target="../media/image129.png"/><Relationship Id="rId9" Type="http://schemas.openxmlformats.org/officeDocument/2006/relationships/image" Target="../media/image134.jpeg"/><Relationship Id="rId14" Type="http://schemas.microsoft.com/office/2007/relationships/hdphoto" Target="../media/hdphoto3.wdp"/></Relationships>
</file>

<file path=ppt/slides/_rels/slide25.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g"/><Relationship Id="rId1" Type="http://schemas.openxmlformats.org/officeDocument/2006/relationships/slideLayout" Target="../slideLayouts/slideLayout64.xml"/><Relationship Id="rId4" Type="http://schemas.openxmlformats.org/officeDocument/2006/relationships/image" Target="../media/image144.jpg"/></Relationships>
</file>

<file path=ppt/slides/_rels/slide2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4.xml"/><Relationship Id="rId1" Type="http://schemas.openxmlformats.org/officeDocument/2006/relationships/slideLayout" Target="../slideLayouts/slideLayout64.xml"/><Relationship Id="rId6" Type="http://schemas.openxmlformats.org/officeDocument/2006/relationships/image" Target="../media/image148.jpeg"/><Relationship Id="rId5" Type="http://schemas.openxmlformats.org/officeDocument/2006/relationships/image" Target="../media/image147.jpeg"/><Relationship Id="rId4" Type="http://schemas.openxmlformats.org/officeDocument/2006/relationships/image" Target="../media/image146.png"/></Relationships>
</file>

<file path=ppt/slides/_rels/slide2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64.xml"/><Relationship Id="rId5" Type="http://schemas.openxmlformats.org/officeDocument/2006/relationships/image" Target="../media/image152.jpeg"/><Relationship Id="rId4" Type="http://schemas.openxmlformats.org/officeDocument/2006/relationships/image" Target="../media/image151.jpg"/></Relationships>
</file>

<file path=ppt/slides/_rels/slide2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5.xml"/><Relationship Id="rId1" Type="http://schemas.openxmlformats.org/officeDocument/2006/relationships/slideLayout" Target="../slideLayouts/slideLayout64.xml"/><Relationship Id="rId5" Type="http://schemas.openxmlformats.org/officeDocument/2006/relationships/image" Target="../media/image155.png"/><Relationship Id="rId4" Type="http://schemas.openxmlformats.org/officeDocument/2006/relationships/image" Target="../media/image154.png"/></Relationships>
</file>

<file path=ppt/slides/_rels/slide29.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image" Target="../media/image156.jpg"/><Relationship Id="rId1" Type="http://schemas.openxmlformats.org/officeDocument/2006/relationships/slideLayout" Target="../slideLayouts/slideLayout64.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3" Type="http://schemas.openxmlformats.org/officeDocument/2006/relationships/hyperlink" Target="mailto:e.evansillidge@aims.gov.au" TargetMode="External"/><Relationship Id="rId2" Type="http://schemas.openxmlformats.org/officeDocument/2006/relationships/notesSlide" Target="../notesSlides/notesSlide16.xml"/><Relationship Id="rId1" Type="http://schemas.openxmlformats.org/officeDocument/2006/relationships/slideLayout" Target="../slideLayouts/slideLayout61.xml"/></Relationships>
</file>

<file path=ppt/slides/_rels/slide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FBE162E6-351D-4055-84A5-5338F8AD11F9}"/>
              </a:ext>
            </a:extLst>
          </p:cNvPr>
          <p:cNvSpPr>
            <a:spLocks noGrp="1"/>
          </p:cNvSpPr>
          <p:nvPr>
            <p:ph type="subTitle" idx="1"/>
          </p:nvPr>
        </p:nvSpPr>
        <p:spPr>
          <a:xfrm>
            <a:off x="2612577" y="3933095"/>
            <a:ext cx="6202895" cy="1054100"/>
          </a:xfrm>
        </p:spPr>
        <p:txBody>
          <a:bodyPr>
            <a:normAutofit/>
          </a:bodyPr>
          <a:lstStyle/>
          <a:p>
            <a:r>
              <a:rPr lang="en-AU" dirty="0"/>
              <a:t>Libby Evans-Illidge</a:t>
            </a:r>
          </a:p>
        </p:txBody>
      </p:sp>
      <p:sp>
        <p:nvSpPr>
          <p:cNvPr id="3" name="Text Placeholder 2">
            <a:extLst>
              <a:ext uri="{FF2B5EF4-FFF2-40B4-BE49-F238E27FC236}">
                <a16:creationId xmlns:a16="http://schemas.microsoft.com/office/drawing/2014/main" id="{A1041B2C-1389-4AFD-B3BD-62252642D613}"/>
              </a:ext>
            </a:extLst>
          </p:cNvPr>
          <p:cNvSpPr>
            <a:spLocks noGrp="1"/>
          </p:cNvSpPr>
          <p:nvPr>
            <p:ph type="body" sz="quarter" idx="13"/>
          </p:nvPr>
        </p:nvSpPr>
        <p:spPr>
          <a:xfrm>
            <a:off x="1099804" y="2139948"/>
            <a:ext cx="7809275" cy="1793147"/>
          </a:xfrm>
        </p:spPr>
        <p:txBody>
          <a:bodyPr>
            <a:normAutofit fontScale="92500"/>
          </a:bodyPr>
          <a:lstStyle/>
          <a:p>
            <a:r>
              <a:rPr lang="en-AU" dirty="0"/>
              <a:t>AIMS research and data relevant to Monitoring on Magnetic</a:t>
            </a:r>
          </a:p>
          <a:p>
            <a:endParaRPr lang="en-AU" sz="3300" dirty="0"/>
          </a:p>
        </p:txBody>
      </p:sp>
    </p:spTree>
    <p:extLst>
      <p:ext uri="{BB962C8B-B14F-4D97-AF65-F5344CB8AC3E}">
        <p14:creationId xmlns:p14="http://schemas.microsoft.com/office/powerpoint/2010/main" val="20681480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832EEB-43E8-480B-863D-6ECB0185726F}"/>
              </a:ext>
            </a:extLst>
          </p:cNvPr>
          <p:cNvSpPr txBox="1"/>
          <p:nvPr/>
        </p:nvSpPr>
        <p:spPr>
          <a:xfrm>
            <a:off x="27148" y="49237"/>
            <a:ext cx="1789849" cy="369332"/>
          </a:xfrm>
          <a:prstGeom prst="rect">
            <a:avLst/>
          </a:prstGeom>
          <a:noFill/>
        </p:spPr>
        <p:txBody>
          <a:bodyPr wrap="none" rtlCol="0">
            <a:spAutoFit/>
          </a:bodyPr>
          <a:lstStyle/>
          <a:p>
            <a:r>
              <a:rPr lang="en-AU" dirty="0"/>
              <a:t>Site Specific Data</a:t>
            </a:r>
          </a:p>
        </p:txBody>
      </p:sp>
      <p:pic>
        <p:nvPicPr>
          <p:cNvPr id="3" name="Picture 2">
            <a:extLst>
              <a:ext uri="{FF2B5EF4-FFF2-40B4-BE49-F238E27FC236}">
                <a16:creationId xmlns:a16="http://schemas.microsoft.com/office/drawing/2014/main" id="{5F6B818F-4667-4574-9A00-DB22C0042DBF}"/>
              </a:ext>
            </a:extLst>
          </p:cNvPr>
          <p:cNvPicPr>
            <a:picLocks noChangeAspect="1"/>
          </p:cNvPicPr>
          <p:nvPr/>
        </p:nvPicPr>
        <p:blipFill>
          <a:blip r:embed="rId2"/>
          <a:stretch>
            <a:fillRect/>
          </a:stretch>
        </p:blipFill>
        <p:spPr>
          <a:xfrm>
            <a:off x="27148" y="369333"/>
            <a:ext cx="1652456" cy="1536840"/>
          </a:xfrm>
          <a:prstGeom prst="rect">
            <a:avLst/>
          </a:prstGeom>
        </p:spPr>
      </p:pic>
      <p:pic>
        <p:nvPicPr>
          <p:cNvPr id="5" name="Picture 4">
            <a:extLst>
              <a:ext uri="{FF2B5EF4-FFF2-40B4-BE49-F238E27FC236}">
                <a16:creationId xmlns:a16="http://schemas.microsoft.com/office/drawing/2014/main" id="{35839941-F0C7-40CD-B50D-0C5ABC675BEB}"/>
              </a:ext>
            </a:extLst>
          </p:cNvPr>
          <p:cNvPicPr>
            <a:picLocks noChangeAspect="1"/>
          </p:cNvPicPr>
          <p:nvPr/>
        </p:nvPicPr>
        <p:blipFill>
          <a:blip r:embed="rId3"/>
          <a:stretch>
            <a:fillRect/>
          </a:stretch>
        </p:blipFill>
        <p:spPr>
          <a:xfrm>
            <a:off x="1816997" y="49237"/>
            <a:ext cx="2419474" cy="4953255"/>
          </a:xfrm>
          <a:prstGeom prst="rect">
            <a:avLst/>
          </a:prstGeom>
        </p:spPr>
      </p:pic>
      <p:pic>
        <p:nvPicPr>
          <p:cNvPr id="7" name="Picture 6">
            <a:extLst>
              <a:ext uri="{FF2B5EF4-FFF2-40B4-BE49-F238E27FC236}">
                <a16:creationId xmlns:a16="http://schemas.microsoft.com/office/drawing/2014/main" id="{E9ABC0C7-A3C2-4A4C-A277-D83615B8671F}"/>
              </a:ext>
            </a:extLst>
          </p:cNvPr>
          <p:cNvPicPr>
            <a:picLocks noChangeAspect="1"/>
          </p:cNvPicPr>
          <p:nvPr/>
        </p:nvPicPr>
        <p:blipFill rotWithShape="1">
          <a:blip r:embed="rId4"/>
          <a:srcRect t="-957" b="3698"/>
          <a:stretch/>
        </p:blipFill>
        <p:spPr>
          <a:xfrm>
            <a:off x="4310278" y="0"/>
            <a:ext cx="2435713" cy="5002492"/>
          </a:xfrm>
          <a:prstGeom prst="rect">
            <a:avLst/>
          </a:prstGeom>
        </p:spPr>
      </p:pic>
      <p:pic>
        <p:nvPicPr>
          <p:cNvPr id="9" name="Picture 8">
            <a:extLst>
              <a:ext uri="{FF2B5EF4-FFF2-40B4-BE49-F238E27FC236}">
                <a16:creationId xmlns:a16="http://schemas.microsoft.com/office/drawing/2014/main" id="{B2AE805E-4964-41B6-A4FE-2ADF8A80FF79}"/>
              </a:ext>
            </a:extLst>
          </p:cNvPr>
          <p:cNvPicPr>
            <a:picLocks noChangeAspect="1"/>
          </p:cNvPicPr>
          <p:nvPr/>
        </p:nvPicPr>
        <p:blipFill>
          <a:blip r:embed="rId5"/>
          <a:stretch>
            <a:fillRect/>
          </a:stretch>
        </p:blipFill>
        <p:spPr>
          <a:xfrm>
            <a:off x="6745991" y="141008"/>
            <a:ext cx="2430816" cy="3404382"/>
          </a:xfrm>
          <a:prstGeom prst="rect">
            <a:avLst/>
          </a:prstGeom>
        </p:spPr>
      </p:pic>
      <p:pic>
        <p:nvPicPr>
          <p:cNvPr id="10" name="Picture 9">
            <a:extLst>
              <a:ext uri="{FF2B5EF4-FFF2-40B4-BE49-F238E27FC236}">
                <a16:creationId xmlns:a16="http://schemas.microsoft.com/office/drawing/2014/main" id="{21EA6264-9EF2-4973-AA9B-8F5A913CE7C7}"/>
              </a:ext>
            </a:extLst>
          </p:cNvPr>
          <p:cNvPicPr>
            <a:picLocks noChangeAspect="1"/>
          </p:cNvPicPr>
          <p:nvPr/>
        </p:nvPicPr>
        <p:blipFill>
          <a:blip r:embed="rId6"/>
          <a:stretch>
            <a:fillRect/>
          </a:stretch>
        </p:blipFill>
        <p:spPr>
          <a:xfrm>
            <a:off x="70354" y="2128618"/>
            <a:ext cx="1566043" cy="2339302"/>
          </a:xfrm>
          <a:prstGeom prst="rect">
            <a:avLst/>
          </a:prstGeom>
        </p:spPr>
      </p:pic>
    </p:spTree>
    <p:extLst>
      <p:ext uri="{BB962C8B-B14F-4D97-AF65-F5344CB8AC3E}">
        <p14:creationId xmlns:p14="http://schemas.microsoft.com/office/powerpoint/2010/main" val="25675236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82DD5-6847-40D7-BEEA-A88622CCC107}"/>
              </a:ext>
            </a:extLst>
          </p:cNvPr>
          <p:cNvSpPr>
            <a:spLocks noGrp="1"/>
          </p:cNvSpPr>
          <p:nvPr>
            <p:ph type="title"/>
          </p:nvPr>
        </p:nvSpPr>
        <p:spPr>
          <a:xfrm>
            <a:off x="1191831" y="135826"/>
            <a:ext cx="5970509" cy="1256563"/>
          </a:xfrm>
        </p:spPr>
        <p:txBody>
          <a:bodyPr>
            <a:normAutofit fontScale="90000"/>
          </a:bodyPr>
          <a:lstStyle/>
          <a:p>
            <a:r>
              <a:rPr lang="en-AU" dirty="0"/>
              <a:t>Reef Cloud </a:t>
            </a:r>
            <a:br>
              <a:rPr lang="en-AU" dirty="0"/>
            </a:br>
            <a:r>
              <a:rPr lang="en-AU" dirty="0"/>
              <a:t>for modern reef monitoring</a:t>
            </a:r>
          </a:p>
        </p:txBody>
      </p:sp>
      <p:sp>
        <p:nvSpPr>
          <p:cNvPr id="3" name="Content Placeholder 2">
            <a:extLst>
              <a:ext uri="{FF2B5EF4-FFF2-40B4-BE49-F238E27FC236}">
                <a16:creationId xmlns:a16="http://schemas.microsoft.com/office/drawing/2014/main" id="{D16FDEC2-13D0-4C33-97EA-504806C00D92}"/>
              </a:ext>
            </a:extLst>
          </p:cNvPr>
          <p:cNvSpPr>
            <a:spLocks noGrp="1"/>
          </p:cNvSpPr>
          <p:nvPr>
            <p:ph idx="1"/>
          </p:nvPr>
        </p:nvSpPr>
        <p:spPr/>
        <p:txBody>
          <a:bodyPr/>
          <a:lstStyle/>
          <a:p>
            <a:endParaRPr lang="en-AU"/>
          </a:p>
        </p:txBody>
      </p:sp>
      <p:pic>
        <p:nvPicPr>
          <p:cNvPr id="4" name="Content Placeholder 57">
            <a:extLst>
              <a:ext uri="{FF2B5EF4-FFF2-40B4-BE49-F238E27FC236}">
                <a16:creationId xmlns:a16="http://schemas.microsoft.com/office/drawing/2014/main" id="{07852B5A-754C-4111-B368-34F1960B07D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867" t="28150" r="25331" b="7673"/>
          <a:stretch/>
        </p:blipFill>
        <p:spPr>
          <a:xfrm>
            <a:off x="7305841" y="1833913"/>
            <a:ext cx="1432734" cy="1435734"/>
          </a:xfrm>
          <a:prstGeom prst="rect">
            <a:avLst/>
          </a:prstGeom>
          <a:ln w="28575">
            <a:solidFill>
              <a:schemeClr val="accent1"/>
            </a:solidFill>
          </a:ln>
        </p:spPr>
      </p:pic>
      <p:pic>
        <p:nvPicPr>
          <p:cNvPr id="5" name="Picture 4">
            <a:extLst>
              <a:ext uri="{FF2B5EF4-FFF2-40B4-BE49-F238E27FC236}">
                <a16:creationId xmlns:a16="http://schemas.microsoft.com/office/drawing/2014/main" id="{997A5FCA-DEDD-48A7-865E-D3A46DC93938}"/>
              </a:ext>
            </a:extLst>
          </p:cNvPr>
          <p:cNvPicPr>
            <a:picLocks noChangeAspect="1"/>
          </p:cNvPicPr>
          <p:nvPr/>
        </p:nvPicPr>
        <p:blipFill rotWithShape="1">
          <a:blip r:embed="rId4"/>
          <a:srcRect l="17177" r="17177"/>
          <a:stretch/>
        </p:blipFill>
        <p:spPr>
          <a:xfrm>
            <a:off x="7305841" y="173806"/>
            <a:ext cx="1413084" cy="1435734"/>
          </a:xfrm>
          <a:prstGeom prst="rect">
            <a:avLst/>
          </a:prstGeom>
          <a:ln w="28575">
            <a:solidFill>
              <a:schemeClr val="accent1"/>
            </a:solidFill>
          </a:ln>
        </p:spPr>
      </p:pic>
      <p:pic>
        <p:nvPicPr>
          <p:cNvPr id="6" name="Picture 5">
            <a:extLst>
              <a:ext uri="{FF2B5EF4-FFF2-40B4-BE49-F238E27FC236}">
                <a16:creationId xmlns:a16="http://schemas.microsoft.com/office/drawing/2014/main" id="{29A1D44F-341D-4A37-82AF-9DC6736BCF22}"/>
              </a:ext>
            </a:extLst>
          </p:cNvPr>
          <p:cNvPicPr>
            <a:picLocks noChangeAspect="1"/>
          </p:cNvPicPr>
          <p:nvPr/>
        </p:nvPicPr>
        <p:blipFill rotWithShape="1">
          <a:blip r:embed="rId5"/>
          <a:srcRect l="16750" r="16750"/>
          <a:stretch/>
        </p:blipFill>
        <p:spPr>
          <a:xfrm>
            <a:off x="7305841" y="3480622"/>
            <a:ext cx="1413084" cy="1435734"/>
          </a:xfrm>
          <a:prstGeom prst="rect">
            <a:avLst/>
          </a:prstGeom>
          <a:ln w="28575">
            <a:solidFill>
              <a:schemeClr val="accent1"/>
            </a:solidFill>
          </a:ln>
        </p:spPr>
      </p:pic>
      <p:grpSp>
        <p:nvGrpSpPr>
          <p:cNvPr id="9" name="Group 8">
            <a:extLst>
              <a:ext uri="{FF2B5EF4-FFF2-40B4-BE49-F238E27FC236}">
                <a16:creationId xmlns:a16="http://schemas.microsoft.com/office/drawing/2014/main" id="{8E81EFCE-4CF9-4DB8-8197-890648CC4E3B}"/>
              </a:ext>
            </a:extLst>
          </p:cNvPr>
          <p:cNvGrpSpPr/>
          <p:nvPr/>
        </p:nvGrpSpPr>
        <p:grpSpPr>
          <a:xfrm>
            <a:off x="1724443" y="1373423"/>
            <a:ext cx="3264245" cy="3224245"/>
            <a:chOff x="86230" y="1659921"/>
            <a:chExt cx="5626015" cy="5619191"/>
          </a:xfrm>
        </p:grpSpPr>
        <p:grpSp>
          <p:nvGrpSpPr>
            <p:cNvPr id="10" name="Group 9">
              <a:extLst>
                <a:ext uri="{FF2B5EF4-FFF2-40B4-BE49-F238E27FC236}">
                  <a16:creationId xmlns:a16="http://schemas.microsoft.com/office/drawing/2014/main" id="{BD8B583B-798A-41C0-B744-7329F938D5FE}"/>
                </a:ext>
              </a:extLst>
            </p:cNvPr>
            <p:cNvGrpSpPr/>
            <p:nvPr/>
          </p:nvGrpSpPr>
          <p:grpSpPr>
            <a:xfrm>
              <a:off x="86230" y="1659921"/>
              <a:ext cx="5603468" cy="5619191"/>
              <a:chOff x="86230" y="1659921"/>
              <a:chExt cx="5603468" cy="5619191"/>
            </a:xfrm>
          </p:grpSpPr>
          <p:pic>
            <p:nvPicPr>
              <p:cNvPr id="12" name="Picture 11">
                <a:extLst>
                  <a:ext uri="{FF2B5EF4-FFF2-40B4-BE49-F238E27FC236}">
                    <a16:creationId xmlns:a16="http://schemas.microsoft.com/office/drawing/2014/main" id="{4C8B0C57-BCFE-485C-911E-222B70FEF8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230" y="1659921"/>
                <a:ext cx="2764131" cy="2764131"/>
              </a:xfrm>
              <a:prstGeom prst="rect">
                <a:avLst/>
              </a:prstGeom>
            </p:spPr>
          </p:pic>
          <p:pic>
            <p:nvPicPr>
              <p:cNvPr id="13" name="Picture 12">
                <a:extLst>
                  <a:ext uri="{FF2B5EF4-FFF2-40B4-BE49-F238E27FC236}">
                    <a16:creationId xmlns:a16="http://schemas.microsoft.com/office/drawing/2014/main" id="{12A52C1C-C21A-4D6D-A7E0-F16672E78B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230" y="4509055"/>
                <a:ext cx="2770056" cy="2770057"/>
              </a:xfrm>
              <a:prstGeom prst="rect">
                <a:avLst/>
              </a:prstGeom>
            </p:spPr>
          </p:pic>
          <p:pic>
            <p:nvPicPr>
              <p:cNvPr id="14" name="Picture 13">
                <a:extLst>
                  <a:ext uri="{FF2B5EF4-FFF2-40B4-BE49-F238E27FC236}">
                    <a16:creationId xmlns:a16="http://schemas.microsoft.com/office/drawing/2014/main" id="{932F0874-A0DB-4757-A235-4A3A4A507B8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37157" y="1665716"/>
                <a:ext cx="2752541" cy="2752541"/>
              </a:xfrm>
              <a:prstGeom prst="rect">
                <a:avLst/>
              </a:prstGeom>
            </p:spPr>
          </p:pic>
        </p:grpSp>
        <p:pic>
          <p:nvPicPr>
            <p:cNvPr id="11" name="Picture 10">
              <a:extLst>
                <a:ext uri="{FF2B5EF4-FFF2-40B4-BE49-F238E27FC236}">
                  <a16:creationId xmlns:a16="http://schemas.microsoft.com/office/drawing/2014/main" id="{6ED4BD28-49A8-445F-8511-CF85039100F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43585" y="4509055"/>
              <a:ext cx="2768660" cy="2768661"/>
            </a:xfrm>
            <a:prstGeom prst="rect">
              <a:avLst/>
            </a:prstGeom>
          </p:spPr>
        </p:pic>
      </p:grpSp>
      <p:sp>
        <p:nvSpPr>
          <p:cNvPr id="16" name="TextBox 15">
            <a:extLst>
              <a:ext uri="{FF2B5EF4-FFF2-40B4-BE49-F238E27FC236}">
                <a16:creationId xmlns:a16="http://schemas.microsoft.com/office/drawing/2014/main" id="{30ECB925-238D-43C6-B536-106FCD414266}"/>
              </a:ext>
            </a:extLst>
          </p:cNvPr>
          <p:cNvSpPr txBox="1"/>
          <p:nvPr/>
        </p:nvSpPr>
        <p:spPr>
          <a:xfrm>
            <a:off x="5054290" y="1321744"/>
            <a:ext cx="2331276"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srgbClr val="3CA2E2">
                    <a:lumMod val="75000"/>
                  </a:srgbClr>
                </a:solidFill>
                <a:effectLst/>
                <a:uLnTx/>
                <a:uFillTx/>
                <a:latin typeface="Century Gothic" panose="020B0502020202020204" pitchFamily="34" charset="0"/>
                <a:ea typeface="+mn-ea"/>
                <a:cs typeface="+mn-cs"/>
              </a:rPr>
              <a:t>Digital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srgbClr val="3CA2E2">
                    <a:lumMod val="75000"/>
                  </a:srgbClr>
                </a:solidFill>
                <a:effectLst/>
                <a:uLnTx/>
                <a:uFillTx/>
                <a:latin typeface="Century Gothic" panose="020B0502020202020204" pitchFamily="34" charset="0"/>
                <a:ea typeface="+mn-ea"/>
                <a:cs typeface="+mn-cs"/>
              </a:rPr>
              <a:t>Underwater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srgbClr val="3CA2E2">
                    <a:lumMod val="75000"/>
                  </a:srgbClr>
                </a:solidFill>
                <a:effectLst/>
                <a:uLnTx/>
                <a:uFillTx/>
                <a:latin typeface="Century Gothic" panose="020B0502020202020204" pitchFamily="34" charset="0"/>
                <a:ea typeface="+mn-ea"/>
                <a:cs typeface="+mn-cs"/>
              </a:rPr>
              <a:t>Photography</a:t>
            </a:r>
            <a:endParaRPr kumimoji="0" lang="en-AU" sz="4000" b="0" i="0" u="none" strike="noStrike" kern="1200" cap="none" spc="0" normalizeH="0" baseline="0" noProof="0" dirty="0">
              <a:ln>
                <a:noFill/>
              </a:ln>
              <a:solidFill>
                <a:srgbClr val="3CA2E2">
                  <a:lumMod val="75000"/>
                </a:srgbClr>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B9D7D65D-8EDA-4D00-9636-C7001BBADFD9}"/>
              </a:ext>
            </a:extLst>
          </p:cNvPr>
          <p:cNvSpPr txBox="1"/>
          <p:nvPr/>
        </p:nvSpPr>
        <p:spPr>
          <a:xfrm>
            <a:off x="5062203" y="2337407"/>
            <a:ext cx="2331276" cy="1477328"/>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srgbClr val="3CA2E2">
                    <a:lumMod val="75000"/>
                  </a:srgbClr>
                </a:solidFill>
                <a:effectLst/>
                <a:uLnTx/>
                <a:uFillTx/>
                <a:latin typeface="Century Gothic" panose="020B0502020202020204" pitchFamily="34" charset="0"/>
                <a:ea typeface="+mn-ea"/>
                <a:cs typeface="+mn-cs"/>
              </a:rPr>
              <a:t>Quick</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srgbClr val="3CA2E2">
                    <a:lumMod val="75000"/>
                  </a:srgbClr>
                </a:solidFill>
                <a:effectLst/>
                <a:uLnTx/>
                <a:uFillTx/>
                <a:latin typeface="Century Gothic" panose="020B0502020202020204" pitchFamily="34" charset="0"/>
                <a:ea typeface="+mn-ea"/>
                <a:cs typeface="+mn-cs"/>
              </a:rPr>
              <a:t>Easy</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srgbClr val="3CA2E2">
                    <a:lumMod val="75000"/>
                  </a:srgbClr>
                </a:solidFill>
                <a:effectLst/>
                <a:uLnTx/>
                <a:uFillTx/>
                <a:latin typeface="Century Gothic" panose="020B0502020202020204" pitchFamily="34" charset="0"/>
                <a:ea typeface="+mn-ea"/>
                <a:cs typeface="+mn-cs"/>
              </a:rPr>
              <a:t>Standardised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srgbClr val="3CA2E2">
                    <a:lumMod val="75000"/>
                  </a:srgbClr>
                </a:solidFill>
                <a:effectLst/>
                <a:uLnTx/>
                <a:uFillTx/>
                <a:latin typeface="Century Gothic" panose="020B0502020202020204" pitchFamily="34" charset="0"/>
                <a:ea typeface="+mn-ea"/>
                <a:cs typeface="+mn-cs"/>
              </a:rPr>
              <a:t>Permanent</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srgbClr val="3CA2E2">
                    <a:lumMod val="75000"/>
                  </a:srgbClr>
                </a:solidFill>
                <a:effectLst/>
                <a:uLnTx/>
                <a:uFillTx/>
                <a:latin typeface="Century Gothic" panose="020B0502020202020204" pitchFamily="34" charset="0"/>
                <a:ea typeface="+mn-ea"/>
                <a:cs typeface="+mn-cs"/>
              </a:rPr>
              <a:t>Detailed</a:t>
            </a:r>
            <a:endParaRPr kumimoji="0" lang="en-AU" sz="3600" b="0" i="0" u="none" strike="noStrike" kern="1200" cap="none" spc="0" normalizeH="0" baseline="0" noProof="0" dirty="0">
              <a:ln>
                <a:noFill/>
              </a:ln>
              <a:solidFill>
                <a:srgbClr val="3CA2E2">
                  <a:lumMod val="75000"/>
                </a:srgbClr>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8C22663E-BA56-4E19-AC51-244517618F0B}"/>
              </a:ext>
            </a:extLst>
          </p:cNvPr>
          <p:cNvSpPr txBox="1"/>
          <p:nvPr/>
        </p:nvSpPr>
        <p:spPr>
          <a:xfrm>
            <a:off x="5147141" y="3939124"/>
            <a:ext cx="2331276"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srgbClr val="3CA2E2">
                    <a:lumMod val="75000"/>
                  </a:srgbClr>
                </a:solidFill>
                <a:effectLst/>
                <a:uLnTx/>
                <a:uFillTx/>
                <a:latin typeface="Century Gothic" panose="020B0502020202020204" pitchFamily="34" charset="0"/>
                <a:ea typeface="+mn-ea"/>
                <a:cs typeface="+mn-cs"/>
              </a:rPr>
              <a:t>60% of monitoring</a:t>
            </a:r>
            <a:endParaRPr kumimoji="0" lang="en-AU" sz="4000" b="0" i="0" u="none" strike="noStrike" kern="1200" cap="none" spc="0" normalizeH="0" baseline="0" noProof="0" dirty="0">
              <a:ln>
                <a:noFill/>
              </a:ln>
              <a:solidFill>
                <a:srgbClr val="3CA2E2">
                  <a:lumMod val="75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486022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6" name="Content Placeholder 5" descr="Map&#10;&#10;Description automatically generated">
            <a:extLst>
              <a:ext uri="{FF2B5EF4-FFF2-40B4-BE49-F238E27FC236}">
                <a16:creationId xmlns:a16="http://schemas.microsoft.com/office/drawing/2014/main" id="{1FA9F1D2-697D-4FD2-8006-2D6CE161A82F}"/>
              </a:ext>
            </a:extLst>
          </p:cNvPr>
          <p:cNvPicPr>
            <a:picLocks noChangeAspect="1"/>
          </p:cNvPicPr>
          <p:nvPr/>
        </p:nvPicPr>
        <p:blipFill rotWithShape="1">
          <a:blip r:embed="rId4"/>
          <a:srcRect t="13193" r="23835"/>
          <a:stretch/>
        </p:blipFill>
        <p:spPr>
          <a:xfrm>
            <a:off x="2145493" y="331378"/>
            <a:ext cx="5574821" cy="4479403"/>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7" name="Speech Bubble: Oval 6">
            <a:extLst>
              <a:ext uri="{FF2B5EF4-FFF2-40B4-BE49-F238E27FC236}">
                <a16:creationId xmlns:a16="http://schemas.microsoft.com/office/drawing/2014/main" id="{50A2FC2B-C4E4-4C03-A476-5482F4773770}"/>
              </a:ext>
            </a:extLst>
          </p:cNvPr>
          <p:cNvSpPr/>
          <p:nvPr/>
        </p:nvSpPr>
        <p:spPr>
          <a:xfrm>
            <a:off x="7600100" y="359669"/>
            <a:ext cx="1152000" cy="1151056"/>
          </a:xfrm>
          <a:prstGeom prst="wedgeEllipseCallout">
            <a:avLst>
              <a:gd name="adj1" fmla="val -328044"/>
              <a:gd name="adj2" fmla="val 42199"/>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12">
            <a:extLst>
              <a:ext uri="{FF2B5EF4-FFF2-40B4-BE49-F238E27FC236}">
                <a16:creationId xmlns:a16="http://schemas.microsoft.com/office/drawing/2014/main" id="{B177FA9E-5F9F-48BC-9C04-9A7B61FFE5C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9141618" cy="5142160"/>
          </a:xfrm>
          <a:prstGeom prst="rect">
            <a:avLst/>
          </a:prstGeom>
        </p:spPr>
      </p:pic>
      <p:sp>
        <p:nvSpPr>
          <p:cNvPr id="2" name="Title 1">
            <a:extLst>
              <a:ext uri="{FF2B5EF4-FFF2-40B4-BE49-F238E27FC236}">
                <a16:creationId xmlns:a16="http://schemas.microsoft.com/office/drawing/2014/main" id="{6489C9F0-9807-42E1-876C-DCFE3022C3A1}"/>
              </a:ext>
            </a:extLst>
          </p:cNvPr>
          <p:cNvSpPr>
            <a:spLocks noGrp="1"/>
          </p:cNvSpPr>
          <p:nvPr>
            <p:ph type="title"/>
          </p:nvPr>
        </p:nvSpPr>
        <p:spPr>
          <a:xfrm>
            <a:off x="4037973" y="170080"/>
            <a:ext cx="3829634" cy="1206093"/>
          </a:xfrm>
        </p:spPr>
        <p:txBody>
          <a:bodyPr vert="horz" lIns="91440" tIns="45720" rIns="91440" bIns="45720" rtlCol="0" anchor="ctr">
            <a:normAutofit/>
          </a:bodyPr>
          <a:lstStyle/>
          <a:p>
            <a:pPr algn="l">
              <a:lnSpc>
                <a:spcPct val="90000"/>
              </a:lnSpc>
            </a:pPr>
            <a:r>
              <a:rPr lang="en-US" sz="2800" dirty="0">
                <a:solidFill>
                  <a:schemeClr val="bg1">
                    <a:lumMod val="95000"/>
                  </a:schemeClr>
                </a:solidFill>
              </a:rPr>
              <a:t>A big collaboration</a:t>
            </a:r>
          </a:p>
        </p:txBody>
      </p:sp>
      <p:pic>
        <p:nvPicPr>
          <p:cNvPr id="19" name="Picture 18" descr="A picture containing text, tree, person, outdoor&#10;&#10;Description automatically generated">
            <a:extLst>
              <a:ext uri="{FF2B5EF4-FFF2-40B4-BE49-F238E27FC236}">
                <a16:creationId xmlns:a16="http://schemas.microsoft.com/office/drawing/2014/main" id="{913D363D-AE07-4248-8A5B-173D26678A62}"/>
              </a:ext>
            </a:extLst>
          </p:cNvPr>
          <p:cNvPicPr>
            <a:picLocks noChangeAspect="1"/>
          </p:cNvPicPr>
          <p:nvPr/>
        </p:nvPicPr>
        <p:blipFill rotWithShape="1">
          <a:blip r:embed="rId6">
            <a:extLst>
              <a:ext uri="{28A0092B-C50C-407E-A947-70E740481C1C}">
                <a14:useLocalDpi xmlns:a14="http://schemas.microsoft.com/office/drawing/2010/main" val="0"/>
              </a:ext>
            </a:extLst>
          </a:blip>
          <a:srcRect l="2641" t="10809" r="4669" b="18733"/>
          <a:stretch/>
        </p:blipFill>
        <p:spPr>
          <a:xfrm>
            <a:off x="7660207" y="409229"/>
            <a:ext cx="1079999" cy="1080000"/>
          </a:xfrm>
          <a:prstGeom prst="ellipse">
            <a:avLst/>
          </a:prstGeom>
          <a:ln w="38100">
            <a:solidFill>
              <a:schemeClr val="accent1">
                <a:lumMod val="60000"/>
                <a:lumOff val="40000"/>
              </a:schemeClr>
            </a:solidFill>
          </a:ln>
        </p:spPr>
      </p:pic>
      <p:sp>
        <p:nvSpPr>
          <p:cNvPr id="22" name="Speech Bubble: Oval 21">
            <a:extLst>
              <a:ext uri="{FF2B5EF4-FFF2-40B4-BE49-F238E27FC236}">
                <a16:creationId xmlns:a16="http://schemas.microsoft.com/office/drawing/2014/main" id="{EF502B22-06AE-4207-85F7-04E55E59D4C0}"/>
              </a:ext>
            </a:extLst>
          </p:cNvPr>
          <p:cNvSpPr/>
          <p:nvPr/>
        </p:nvSpPr>
        <p:spPr>
          <a:xfrm>
            <a:off x="1400611" y="1371885"/>
            <a:ext cx="1152000" cy="1151056"/>
          </a:xfrm>
          <a:prstGeom prst="wedgeEllipseCallout">
            <a:avLst>
              <a:gd name="adj1" fmla="val 157249"/>
              <a:gd name="adj2" fmla="val 75383"/>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6" name="Picture 2" descr="Bardi Jawi Rangers | NAILSMA">
            <a:extLst>
              <a:ext uri="{FF2B5EF4-FFF2-40B4-BE49-F238E27FC236}">
                <a16:creationId xmlns:a16="http://schemas.microsoft.com/office/drawing/2014/main" id="{FC709EB3-B155-4A73-B6BF-60C6106AF10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751" t="12736" r="8849" b="12781"/>
          <a:stretch/>
        </p:blipFill>
        <p:spPr bwMode="auto">
          <a:xfrm>
            <a:off x="1436611" y="1420870"/>
            <a:ext cx="1080000" cy="1080000"/>
          </a:xfrm>
          <a:prstGeom prst="ellipse">
            <a:avLst/>
          </a:prstGeom>
          <a:noFill/>
          <a:ln w="57150">
            <a:solidFill>
              <a:schemeClr val="accent5"/>
            </a:solidFill>
          </a:ln>
          <a:extLst>
            <a:ext uri="{909E8E84-426E-40DD-AFC4-6F175D3DCCD1}">
              <a14:hiddenFill xmlns:a14="http://schemas.microsoft.com/office/drawing/2010/main">
                <a:solidFill>
                  <a:srgbClr val="FFFFFF"/>
                </a:solidFill>
              </a14:hiddenFill>
            </a:ext>
          </a:extLst>
        </p:spPr>
      </p:pic>
      <p:sp>
        <p:nvSpPr>
          <p:cNvPr id="23" name="Speech Bubble: Oval 22">
            <a:extLst>
              <a:ext uri="{FF2B5EF4-FFF2-40B4-BE49-F238E27FC236}">
                <a16:creationId xmlns:a16="http://schemas.microsoft.com/office/drawing/2014/main" id="{33A0C0B0-2B80-4134-8E3D-7C4E8DA7E50B}"/>
              </a:ext>
            </a:extLst>
          </p:cNvPr>
          <p:cNvSpPr/>
          <p:nvPr/>
        </p:nvSpPr>
        <p:spPr>
          <a:xfrm>
            <a:off x="7583169" y="3272332"/>
            <a:ext cx="1152000" cy="1151056"/>
          </a:xfrm>
          <a:prstGeom prst="wedgeEllipseCallout">
            <a:avLst>
              <a:gd name="adj1" fmla="val -80876"/>
              <a:gd name="adj2" fmla="val -87520"/>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Speech Bubble: Oval 23">
            <a:extLst>
              <a:ext uri="{FF2B5EF4-FFF2-40B4-BE49-F238E27FC236}">
                <a16:creationId xmlns:a16="http://schemas.microsoft.com/office/drawing/2014/main" id="{3E00DB03-976F-4025-A186-62323AF6A436}"/>
              </a:ext>
            </a:extLst>
          </p:cNvPr>
          <p:cNvSpPr/>
          <p:nvPr/>
        </p:nvSpPr>
        <p:spPr>
          <a:xfrm>
            <a:off x="6213893" y="3894676"/>
            <a:ext cx="1152000" cy="1151056"/>
          </a:xfrm>
          <a:prstGeom prst="wedgeEllipseCallout">
            <a:avLst>
              <a:gd name="adj1" fmla="val -43700"/>
              <a:gd name="adj2" fmla="val -146848"/>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Speech Bubble: Oval 24">
            <a:extLst>
              <a:ext uri="{FF2B5EF4-FFF2-40B4-BE49-F238E27FC236}">
                <a16:creationId xmlns:a16="http://schemas.microsoft.com/office/drawing/2014/main" id="{A8C7539B-E7C4-42E7-BC0C-31FAF04A35CB}"/>
              </a:ext>
            </a:extLst>
          </p:cNvPr>
          <p:cNvSpPr/>
          <p:nvPr/>
        </p:nvSpPr>
        <p:spPr>
          <a:xfrm>
            <a:off x="2196394" y="210173"/>
            <a:ext cx="1152000" cy="1151056"/>
          </a:xfrm>
          <a:prstGeom prst="wedgeEllipseCallout">
            <a:avLst>
              <a:gd name="adj1" fmla="val 245667"/>
              <a:gd name="adj2" fmla="val 120633"/>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Speech Bubble: Oval 25">
            <a:extLst>
              <a:ext uri="{FF2B5EF4-FFF2-40B4-BE49-F238E27FC236}">
                <a16:creationId xmlns:a16="http://schemas.microsoft.com/office/drawing/2014/main" id="{21F233B8-B315-4D66-BF3E-6F4EEDDBF89F}"/>
              </a:ext>
            </a:extLst>
          </p:cNvPr>
          <p:cNvSpPr/>
          <p:nvPr/>
        </p:nvSpPr>
        <p:spPr>
          <a:xfrm>
            <a:off x="7660207" y="1699911"/>
            <a:ext cx="1152000" cy="1151056"/>
          </a:xfrm>
          <a:prstGeom prst="wedgeEllipseCallout">
            <a:avLst>
              <a:gd name="adj1" fmla="val -277806"/>
              <a:gd name="adj2" fmla="val 21082"/>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Speech Bubble: Oval 26">
            <a:extLst>
              <a:ext uri="{FF2B5EF4-FFF2-40B4-BE49-F238E27FC236}">
                <a16:creationId xmlns:a16="http://schemas.microsoft.com/office/drawing/2014/main" id="{F035F289-BA13-4458-93B4-2ECDCC86D283}"/>
              </a:ext>
            </a:extLst>
          </p:cNvPr>
          <p:cNvSpPr/>
          <p:nvPr/>
        </p:nvSpPr>
        <p:spPr>
          <a:xfrm>
            <a:off x="1081124" y="3272332"/>
            <a:ext cx="1152000" cy="1151056"/>
          </a:xfrm>
          <a:prstGeom prst="wedgeEllipseCallout">
            <a:avLst>
              <a:gd name="adj1" fmla="val 297914"/>
              <a:gd name="adj2" fmla="val -68414"/>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8" name="Picture 2" descr="Manuel Gonzalez-Rivero – ARC Centre of Excellence for Coral Reef Studies">
            <a:extLst>
              <a:ext uri="{FF2B5EF4-FFF2-40B4-BE49-F238E27FC236}">
                <a16:creationId xmlns:a16="http://schemas.microsoft.com/office/drawing/2014/main" id="{B2B4BE6B-300E-422A-8C4E-D6CE7433154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2638" t="9785" r="25938" b="28791"/>
          <a:stretch/>
        </p:blipFill>
        <p:spPr bwMode="auto">
          <a:xfrm>
            <a:off x="1129676" y="3319996"/>
            <a:ext cx="1080000" cy="1080000"/>
          </a:xfrm>
          <a:prstGeom prst="ellipse">
            <a:avLst/>
          </a:prstGeom>
          <a:noFill/>
          <a:ln w="57150">
            <a:solidFill>
              <a:schemeClr val="accent1">
                <a:lumMod val="60000"/>
                <a:lumOff val="40000"/>
              </a:schemeClr>
            </a:solidFill>
          </a:ln>
          <a:extLst>
            <a:ext uri="{909E8E84-426E-40DD-AFC4-6F175D3DCCD1}">
              <a14:hiddenFill xmlns:a14="http://schemas.microsoft.com/office/drawing/2010/main">
                <a:solidFill>
                  <a:srgbClr val="FFFFFF"/>
                </a:solidFill>
              </a14:hiddenFill>
            </a:ext>
          </a:extLst>
        </p:spPr>
      </p:pic>
      <p:pic>
        <p:nvPicPr>
          <p:cNvPr id="29" name="Picture 28" descr="A person smiling for the camera&#10;&#10;Description automatically generated with low confidence">
            <a:extLst>
              <a:ext uri="{FF2B5EF4-FFF2-40B4-BE49-F238E27FC236}">
                <a16:creationId xmlns:a16="http://schemas.microsoft.com/office/drawing/2014/main" id="{F48EFAB0-A8AC-44FC-B439-E372959F4BF0}"/>
              </a:ext>
            </a:extLst>
          </p:cNvPr>
          <p:cNvPicPr>
            <a:picLocks noChangeAspect="1"/>
          </p:cNvPicPr>
          <p:nvPr/>
        </p:nvPicPr>
        <p:blipFill rotWithShape="1">
          <a:blip r:embed="rId9">
            <a:extLst>
              <a:ext uri="{28A0092B-C50C-407E-A947-70E740481C1C}">
                <a14:useLocalDpi xmlns:a14="http://schemas.microsoft.com/office/drawing/2010/main" val="0"/>
              </a:ext>
            </a:extLst>
          </a:blip>
          <a:srcRect t="12721" b="12721"/>
          <a:stretch/>
        </p:blipFill>
        <p:spPr>
          <a:xfrm>
            <a:off x="7635197" y="3318065"/>
            <a:ext cx="1080000" cy="1113924"/>
          </a:xfrm>
          <a:prstGeom prst="ellipse">
            <a:avLst/>
          </a:prstGeom>
          <a:ln w="38100">
            <a:solidFill>
              <a:schemeClr val="accent6">
                <a:lumMod val="60000"/>
                <a:lumOff val="40000"/>
              </a:schemeClr>
            </a:solidFill>
          </a:ln>
        </p:spPr>
      </p:pic>
      <p:pic>
        <p:nvPicPr>
          <p:cNvPr id="9" name="Picture 8" descr="Graphical user interface&#10;&#10;Description automatically generated with medium confidence">
            <a:extLst>
              <a:ext uri="{FF2B5EF4-FFF2-40B4-BE49-F238E27FC236}">
                <a16:creationId xmlns:a16="http://schemas.microsoft.com/office/drawing/2014/main" id="{10BB4853-1FE5-4054-AF5B-21D8710DF8C3}"/>
              </a:ext>
            </a:extLst>
          </p:cNvPr>
          <p:cNvPicPr>
            <a:picLocks noChangeAspect="1"/>
          </p:cNvPicPr>
          <p:nvPr/>
        </p:nvPicPr>
        <p:blipFill rotWithShape="1">
          <a:blip r:embed="rId10"/>
          <a:srcRect l="66" t="-361" r="60416" b="-4209"/>
          <a:stretch/>
        </p:blipFill>
        <p:spPr>
          <a:xfrm>
            <a:off x="7702789" y="1735842"/>
            <a:ext cx="1129368" cy="1129368"/>
          </a:xfrm>
          <a:prstGeom prst="rect">
            <a:avLst/>
          </a:prstGeom>
        </p:spPr>
      </p:pic>
      <p:sp>
        <p:nvSpPr>
          <p:cNvPr id="30" name="TextBox 29">
            <a:extLst>
              <a:ext uri="{FF2B5EF4-FFF2-40B4-BE49-F238E27FC236}">
                <a16:creationId xmlns:a16="http://schemas.microsoft.com/office/drawing/2014/main" id="{B4FBC9DE-21ED-4DAB-840B-388C749BA3D0}"/>
              </a:ext>
            </a:extLst>
          </p:cNvPr>
          <p:cNvSpPr txBox="1"/>
          <p:nvPr/>
        </p:nvSpPr>
        <p:spPr>
          <a:xfrm>
            <a:off x="8236207" y="1340494"/>
            <a:ext cx="98232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E5B458">
                    <a:lumMod val="75000"/>
                  </a:srgbClr>
                </a:solidFill>
                <a:effectLst/>
                <a:uLnTx/>
                <a:uFillTx/>
                <a:latin typeface="Century Gothic" panose="020B0502020202020204" pitchFamily="34" charset="0"/>
                <a:ea typeface="+mn-ea"/>
                <a:cs typeface="+mn-cs"/>
              </a:rPr>
              <a:t>PICRC</a:t>
            </a:r>
          </a:p>
        </p:txBody>
      </p:sp>
      <p:sp>
        <p:nvSpPr>
          <p:cNvPr id="33" name="TextBox 32">
            <a:extLst>
              <a:ext uri="{FF2B5EF4-FFF2-40B4-BE49-F238E27FC236}">
                <a16:creationId xmlns:a16="http://schemas.microsoft.com/office/drawing/2014/main" id="{47353BB7-0FDF-4332-859F-63D6F9CFEAC4}"/>
              </a:ext>
            </a:extLst>
          </p:cNvPr>
          <p:cNvSpPr txBox="1"/>
          <p:nvPr/>
        </p:nvSpPr>
        <p:spPr>
          <a:xfrm>
            <a:off x="764019" y="4358970"/>
            <a:ext cx="98232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E5B458">
                    <a:lumMod val="75000"/>
                  </a:srgbClr>
                </a:solidFill>
                <a:effectLst/>
                <a:uLnTx/>
                <a:uFillTx/>
                <a:latin typeface="Century Gothic" panose="020B0502020202020204" pitchFamily="34" charset="0"/>
                <a:ea typeface="+mn-ea"/>
                <a:cs typeface="+mn-cs"/>
              </a:rPr>
              <a:t>AIMS</a:t>
            </a:r>
          </a:p>
        </p:txBody>
      </p:sp>
      <p:pic>
        <p:nvPicPr>
          <p:cNvPr id="32" name="Picture 31" descr="A person smiling for the camera&#10;&#10;Description automatically generated with medium confidence">
            <a:extLst>
              <a:ext uri="{FF2B5EF4-FFF2-40B4-BE49-F238E27FC236}">
                <a16:creationId xmlns:a16="http://schemas.microsoft.com/office/drawing/2014/main" id="{C8C7736A-39C4-4CB5-8FCA-172DB34C5231}"/>
              </a:ext>
            </a:extLst>
          </p:cNvPr>
          <p:cNvPicPr>
            <a:picLocks noChangeAspect="1"/>
          </p:cNvPicPr>
          <p:nvPr/>
        </p:nvPicPr>
        <p:blipFill rotWithShape="1">
          <a:blip r:embed="rId11"/>
          <a:srcRect l="4234" t="4234" r="4234" b="4234"/>
          <a:stretch/>
        </p:blipFill>
        <p:spPr>
          <a:xfrm>
            <a:off x="2235822" y="245623"/>
            <a:ext cx="1080000" cy="1080000"/>
          </a:xfrm>
          <a:prstGeom prst="ellipse">
            <a:avLst/>
          </a:prstGeom>
        </p:spPr>
      </p:pic>
      <p:sp>
        <p:nvSpPr>
          <p:cNvPr id="36" name="TextBox 35">
            <a:extLst>
              <a:ext uri="{FF2B5EF4-FFF2-40B4-BE49-F238E27FC236}">
                <a16:creationId xmlns:a16="http://schemas.microsoft.com/office/drawing/2014/main" id="{B8B18702-CB5B-4BFD-8E1E-49956AC79B24}"/>
              </a:ext>
            </a:extLst>
          </p:cNvPr>
          <p:cNvSpPr txBox="1"/>
          <p:nvPr/>
        </p:nvSpPr>
        <p:spPr>
          <a:xfrm>
            <a:off x="8342253" y="4334024"/>
            <a:ext cx="116912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91BF77">
                    <a:lumMod val="60000"/>
                    <a:lumOff val="40000"/>
                  </a:srgbClr>
                </a:solidFill>
                <a:effectLst/>
                <a:uLnTx/>
                <a:uFillTx/>
                <a:latin typeface="Century Gothic" panose="020B0502020202020204" pitchFamily="34" charset="0"/>
                <a:ea typeface="+mn-ea"/>
                <a:cs typeface="+mn-cs"/>
              </a:rPr>
              <a:t>WCS</a:t>
            </a:r>
          </a:p>
        </p:txBody>
      </p:sp>
      <p:sp>
        <p:nvSpPr>
          <p:cNvPr id="37" name="TextBox 36">
            <a:extLst>
              <a:ext uri="{FF2B5EF4-FFF2-40B4-BE49-F238E27FC236}">
                <a16:creationId xmlns:a16="http://schemas.microsoft.com/office/drawing/2014/main" id="{898F8ACC-AD96-4FC2-B6CD-167EBD46E7EB}"/>
              </a:ext>
            </a:extLst>
          </p:cNvPr>
          <p:cNvSpPr txBox="1"/>
          <p:nvPr/>
        </p:nvSpPr>
        <p:spPr>
          <a:xfrm>
            <a:off x="1242073" y="188102"/>
            <a:ext cx="1169124"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D8507E">
                    <a:lumMod val="60000"/>
                    <a:lumOff val="40000"/>
                  </a:srgbClr>
                </a:solidFill>
                <a:effectLst/>
                <a:uLnTx/>
                <a:uFillTx/>
                <a:latin typeface="Century Gothic" panose="020B0502020202020204" pitchFamily="34" charset="0"/>
                <a:ea typeface="+mn-ea"/>
                <a:cs typeface="+mn-cs"/>
              </a:rPr>
              <a:t>Central Munda Rangers</a:t>
            </a:r>
          </a:p>
        </p:txBody>
      </p:sp>
      <p:sp>
        <p:nvSpPr>
          <p:cNvPr id="34" name="AutoShape 6" descr="C2O Consulting - Our Team">
            <a:extLst>
              <a:ext uri="{FF2B5EF4-FFF2-40B4-BE49-F238E27FC236}">
                <a16:creationId xmlns:a16="http://schemas.microsoft.com/office/drawing/2014/main" id="{67A060EA-B82A-4F4C-A60E-7FC5194714B1}"/>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4F212C61-1B37-460E-8FAF-77A4C6DBAA88}"/>
              </a:ext>
            </a:extLst>
          </p:cNvPr>
          <p:cNvPicPr>
            <a:picLocks noChangeAspect="1"/>
          </p:cNvPicPr>
          <p:nvPr/>
        </p:nvPicPr>
        <p:blipFill rotWithShape="1">
          <a:blip r:embed="rId12"/>
          <a:srcRect/>
          <a:stretch/>
        </p:blipFill>
        <p:spPr>
          <a:xfrm>
            <a:off x="6253321" y="3936549"/>
            <a:ext cx="1080000" cy="1080000"/>
          </a:xfrm>
          <a:prstGeom prst="ellipse">
            <a:avLst/>
          </a:prstGeom>
          <a:ln w="57150">
            <a:solidFill>
              <a:schemeClr val="accent3">
                <a:lumMod val="60000"/>
                <a:lumOff val="40000"/>
              </a:schemeClr>
            </a:solidFill>
          </a:ln>
        </p:spPr>
      </p:pic>
      <p:sp>
        <p:nvSpPr>
          <p:cNvPr id="41" name="TextBox 40">
            <a:extLst>
              <a:ext uri="{FF2B5EF4-FFF2-40B4-BE49-F238E27FC236}">
                <a16:creationId xmlns:a16="http://schemas.microsoft.com/office/drawing/2014/main" id="{CC3606E1-A55D-49C6-8F2A-F71ABEBF6093}"/>
              </a:ext>
            </a:extLst>
          </p:cNvPr>
          <p:cNvSpPr txBox="1"/>
          <p:nvPr/>
        </p:nvSpPr>
        <p:spPr>
          <a:xfrm>
            <a:off x="7239409" y="4728302"/>
            <a:ext cx="116912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D8507E">
                    <a:lumMod val="60000"/>
                    <a:lumOff val="40000"/>
                  </a:srgbClr>
                </a:solidFill>
                <a:effectLst/>
                <a:uLnTx/>
                <a:uFillTx/>
                <a:latin typeface="Century Gothic" panose="020B0502020202020204" pitchFamily="34" charset="0"/>
                <a:ea typeface="+mn-ea"/>
                <a:cs typeface="+mn-cs"/>
              </a:rPr>
              <a:t>C2O</a:t>
            </a:r>
          </a:p>
        </p:txBody>
      </p:sp>
      <p:sp>
        <p:nvSpPr>
          <p:cNvPr id="42" name="TextBox 41">
            <a:extLst>
              <a:ext uri="{FF2B5EF4-FFF2-40B4-BE49-F238E27FC236}">
                <a16:creationId xmlns:a16="http://schemas.microsoft.com/office/drawing/2014/main" id="{DA8010C5-00ED-47B1-B879-7B0138987CCB}"/>
              </a:ext>
            </a:extLst>
          </p:cNvPr>
          <p:cNvSpPr txBox="1"/>
          <p:nvPr/>
        </p:nvSpPr>
        <p:spPr>
          <a:xfrm>
            <a:off x="1033650" y="2457673"/>
            <a:ext cx="1169124"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err="1">
                <a:ln>
                  <a:noFill/>
                </a:ln>
                <a:solidFill>
                  <a:srgbClr val="00B0F0"/>
                </a:solidFill>
                <a:effectLst/>
                <a:uLnTx/>
                <a:uFillTx/>
                <a:latin typeface="Century Gothic" panose="020B0502020202020204" pitchFamily="34" charset="0"/>
                <a:ea typeface="+mn-ea"/>
                <a:cs typeface="+mn-cs"/>
              </a:rPr>
              <a:t>Bardi</a:t>
            </a:r>
            <a:endParaRPr kumimoji="0" lang="en-AU" sz="1800" b="1" i="0" u="none" strike="noStrike" kern="1200" cap="none" spc="0" normalizeH="0" baseline="0" noProof="0" dirty="0">
              <a:ln>
                <a:noFill/>
              </a:ln>
              <a:solidFill>
                <a:srgbClr val="00B0F0"/>
              </a:solidFill>
              <a:effectLst/>
              <a:uLnTx/>
              <a:uFillTx/>
              <a:latin typeface="Century Gothic" panose="020B0502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err="1">
                <a:ln>
                  <a:noFill/>
                </a:ln>
                <a:solidFill>
                  <a:srgbClr val="00B0F0"/>
                </a:solidFill>
                <a:effectLst/>
                <a:uLnTx/>
                <a:uFillTx/>
                <a:latin typeface="Century Gothic" panose="020B0502020202020204" pitchFamily="34" charset="0"/>
                <a:ea typeface="+mn-ea"/>
                <a:cs typeface="+mn-cs"/>
              </a:rPr>
              <a:t>Jawi</a:t>
            </a:r>
            <a:endParaRPr kumimoji="0" lang="en-AU" sz="1800" b="1" i="0" u="none" strike="noStrike" kern="1200" cap="none" spc="0" normalizeH="0" baseline="0" noProof="0" dirty="0">
              <a:ln>
                <a:noFill/>
              </a:ln>
              <a:solidFill>
                <a:srgbClr val="00B0F0"/>
              </a:solidFill>
              <a:effectLst/>
              <a:uLnTx/>
              <a:uFillTx/>
              <a:latin typeface="Century Gothic" panose="020B0502020202020204" pitchFamily="34" charset="0"/>
              <a:ea typeface="+mn-ea"/>
              <a:cs typeface="+mn-cs"/>
            </a:endParaRPr>
          </a:p>
        </p:txBody>
      </p:sp>
      <p:sp>
        <p:nvSpPr>
          <p:cNvPr id="43" name="TextBox 42">
            <a:extLst>
              <a:ext uri="{FF2B5EF4-FFF2-40B4-BE49-F238E27FC236}">
                <a16:creationId xmlns:a16="http://schemas.microsoft.com/office/drawing/2014/main" id="{F05B3C24-4DE1-4495-9F10-3DFA0A45F19E}"/>
              </a:ext>
            </a:extLst>
          </p:cNvPr>
          <p:cNvSpPr txBox="1"/>
          <p:nvPr/>
        </p:nvSpPr>
        <p:spPr>
          <a:xfrm>
            <a:off x="8370801" y="2782752"/>
            <a:ext cx="116912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00B0F0"/>
                </a:solidFill>
                <a:effectLst/>
                <a:uLnTx/>
                <a:uFillTx/>
                <a:latin typeface="Century Gothic" panose="020B0502020202020204" pitchFamily="34" charset="0"/>
                <a:ea typeface="+mn-ea"/>
                <a:cs typeface="+mn-cs"/>
              </a:rPr>
              <a:t>TSRA</a:t>
            </a:r>
          </a:p>
        </p:txBody>
      </p:sp>
      <p:sp>
        <p:nvSpPr>
          <p:cNvPr id="46" name="Speech Bubble: Oval 45">
            <a:extLst>
              <a:ext uri="{FF2B5EF4-FFF2-40B4-BE49-F238E27FC236}">
                <a16:creationId xmlns:a16="http://schemas.microsoft.com/office/drawing/2014/main" id="{46C22243-ED08-4C27-8619-C31D7331158D}"/>
              </a:ext>
            </a:extLst>
          </p:cNvPr>
          <p:cNvSpPr/>
          <p:nvPr/>
        </p:nvSpPr>
        <p:spPr>
          <a:xfrm>
            <a:off x="2992950" y="3922186"/>
            <a:ext cx="1152000" cy="1151056"/>
          </a:xfrm>
          <a:prstGeom prst="wedgeEllipseCallout">
            <a:avLst>
              <a:gd name="adj1" fmla="val 151221"/>
              <a:gd name="adj2" fmla="val -109642"/>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0" name="Picture 39" descr="Logo&#10;&#10;Description automatically generated">
            <a:extLst>
              <a:ext uri="{FF2B5EF4-FFF2-40B4-BE49-F238E27FC236}">
                <a16:creationId xmlns:a16="http://schemas.microsoft.com/office/drawing/2014/main" id="{408C7731-AC56-476B-A6CB-10AE507B6D77}"/>
              </a:ext>
            </a:extLst>
          </p:cNvPr>
          <p:cNvPicPr>
            <a:picLocks noChangeAspect="1"/>
          </p:cNvPicPr>
          <p:nvPr/>
        </p:nvPicPr>
        <p:blipFill rotWithShape="1">
          <a:blip r:embed="rId13"/>
          <a:srcRect l="7295" t="13665" r="12909" b="6539"/>
          <a:stretch/>
        </p:blipFill>
        <p:spPr>
          <a:xfrm>
            <a:off x="3041114" y="3978690"/>
            <a:ext cx="1080001" cy="1080000"/>
          </a:xfrm>
          <a:prstGeom prst="ellipse">
            <a:avLst/>
          </a:prstGeom>
          <a:ln w="57150">
            <a:solidFill>
              <a:schemeClr val="accent4">
                <a:lumMod val="60000"/>
                <a:lumOff val="40000"/>
              </a:schemeClr>
            </a:solidFill>
          </a:ln>
        </p:spPr>
      </p:pic>
      <p:sp>
        <p:nvSpPr>
          <p:cNvPr id="47" name="TextBox 46">
            <a:extLst>
              <a:ext uri="{FF2B5EF4-FFF2-40B4-BE49-F238E27FC236}">
                <a16:creationId xmlns:a16="http://schemas.microsoft.com/office/drawing/2014/main" id="{0C39B35B-E8A9-49CF-9334-EEAE24ACE647}"/>
              </a:ext>
            </a:extLst>
          </p:cNvPr>
          <p:cNvSpPr txBox="1"/>
          <p:nvPr/>
        </p:nvSpPr>
        <p:spPr>
          <a:xfrm>
            <a:off x="4037972" y="4747320"/>
            <a:ext cx="144283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err="1">
                <a:ln>
                  <a:noFill/>
                </a:ln>
                <a:solidFill>
                  <a:srgbClr val="BC70EE">
                    <a:lumMod val="60000"/>
                    <a:lumOff val="40000"/>
                  </a:srgbClr>
                </a:solidFill>
                <a:effectLst/>
                <a:uLnTx/>
                <a:uFillTx/>
                <a:latin typeface="Century Gothic" panose="020B0502020202020204" pitchFamily="34" charset="0"/>
                <a:ea typeface="+mn-ea"/>
                <a:cs typeface="+mn-cs"/>
              </a:rPr>
              <a:t>ReefCheck</a:t>
            </a:r>
            <a:endParaRPr kumimoji="0" lang="en-AU" sz="1800" b="1" i="0" u="none" strike="noStrike" kern="1200" cap="none" spc="0" normalizeH="0" baseline="0" noProof="0" dirty="0">
              <a:ln>
                <a:noFill/>
              </a:ln>
              <a:solidFill>
                <a:srgbClr val="BC70EE">
                  <a:lumMod val="60000"/>
                  <a:lumOff val="40000"/>
                </a:srgbClr>
              </a:solidFill>
              <a:effectLst/>
              <a:uLnTx/>
              <a:uFillTx/>
              <a:latin typeface="Century Gothic" panose="020B0502020202020204" pitchFamily="34" charset="0"/>
              <a:ea typeface="+mn-ea"/>
              <a:cs typeface="+mn-cs"/>
            </a:endParaRPr>
          </a:p>
        </p:txBody>
      </p:sp>
      <p:pic>
        <p:nvPicPr>
          <p:cNvPr id="11" name="Picture 10" descr="A picture containing icon&#10;&#10;Description automatically generated">
            <a:extLst>
              <a:ext uri="{FF2B5EF4-FFF2-40B4-BE49-F238E27FC236}">
                <a16:creationId xmlns:a16="http://schemas.microsoft.com/office/drawing/2014/main" id="{1D15916B-AC07-46FF-B7B5-BBC6F92877C6}"/>
              </a:ext>
            </a:extLst>
          </p:cNvPr>
          <p:cNvPicPr>
            <a:picLocks noChangeAspect="1"/>
          </p:cNvPicPr>
          <p:nvPr/>
        </p:nvPicPr>
        <p:blipFill>
          <a:blip r:embed="rId14"/>
          <a:stretch>
            <a:fillRect/>
          </a:stretch>
        </p:blipFill>
        <p:spPr>
          <a:xfrm>
            <a:off x="4055210" y="1026390"/>
            <a:ext cx="3330644" cy="934518"/>
          </a:xfrm>
          <a:prstGeom prst="roundRect">
            <a:avLst>
              <a:gd name="adj" fmla="val 21893"/>
            </a:avLst>
          </a:prstGeom>
        </p:spPr>
      </p:pic>
    </p:spTree>
    <p:extLst>
      <p:ext uri="{BB962C8B-B14F-4D97-AF65-F5344CB8AC3E}">
        <p14:creationId xmlns:p14="http://schemas.microsoft.com/office/powerpoint/2010/main" val="26694201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CEBCFD58-40F0-4791-B1D5-01AC57481849}"/>
              </a:ext>
            </a:extLst>
          </p:cNvPr>
          <p:cNvGrpSpPr/>
          <p:nvPr/>
        </p:nvGrpSpPr>
        <p:grpSpPr>
          <a:xfrm>
            <a:off x="1414611" y="1259743"/>
            <a:ext cx="4192178" cy="3723176"/>
            <a:chOff x="1414611" y="1102263"/>
            <a:chExt cx="4192178" cy="3723176"/>
          </a:xfrm>
        </p:grpSpPr>
        <p:grpSp>
          <p:nvGrpSpPr>
            <p:cNvPr id="42" name="Group 41">
              <a:extLst>
                <a:ext uri="{FF2B5EF4-FFF2-40B4-BE49-F238E27FC236}">
                  <a16:creationId xmlns:a16="http://schemas.microsoft.com/office/drawing/2014/main" id="{595D493E-3B7D-409C-BBEF-436880378EBD}"/>
                </a:ext>
              </a:extLst>
            </p:cNvPr>
            <p:cNvGrpSpPr/>
            <p:nvPr/>
          </p:nvGrpSpPr>
          <p:grpSpPr>
            <a:xfrm>
              <a:off x="1414611" y="1102263"/>
              <a:ext cx="4090994" cy="3723176"/>
              <a:chOff x="1414611" y="1102263"/>
              <a:chExt cx="4090994" cy="3723176"/>
            </a:xfrm>
          </p:grpSpPr>
          <p:pic>
            <p:nvPicPr>
              <p:cNvPr id="26" name="Picture 25">
                <a:extLst>
                  <a:ext uri="{FF2B5EF4-FFF2-40B4-BE49-F238E27FC236}">
                    <a16:creationId xmlns:a16="http://schemas.microsoft.com/office/drawing/2014/main" id="{F72121C9-DD89-413A-A335-09BD19B5B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4611" y="1102263"/>
                <a:ext cx="4090994" cy="3652058"/>
              </a:xfrm>
              <a:prstGeom prst="rect">
                <a:avLst/>
              </a:prstGeom>
            </p:spPr>
          </p:pic>
          <p:sp>
            <p:nvSpPr>
              <p:cNvPr id="27" name="TextBox 26">
                <a:extLst>
                  <a:ext uri="{FF2B5EF4-FFF2-40B4-BE49-F238E27FC236}">
                    <a16:creationId xmlns:a16="http://schemas.microsoft.com/office/drawing/2014/main" id="{EF8C2C62-F9C9-4C59-A415-2BF1F23112D3}"/>
                  </a:ext>
                </a:extLst>
              </p:cNvPr>
              <p:cNvSpPr txBox="1"/>
              <p:nvPr/>
            </p:nvSpPr>
            <p:spPr>
              <a:xfrm>
                <a:off x="1823342" y="2734963"/>
                <a:ext cx="757247" cy="261610"/>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05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Machine</a:t>
                </a:r>
              </a:p>
            </p:txBody>
          </p:sp>
          <p:sp>
            <p:nvSpPr>
              <p:cNvPr id="29" name="TextBox 28">
                <a:extLst>
                  <a:ext uri="{FF2B5EF4-FFF2-40B4-BE49-F238E27FC236}">
                    <a16:creationId xmlns:a16="http://schemas.microsoft.com/office/drawing/2014/main" id="{3173FFAA-07F4-4838-BAB0-31988076DF8C}"/>
                  </a:ext>
                </a:extLst>
              </p:cNvPr>
              <p:cNvSpPr txBox="1"/>
              <p:nvPr/>
            </p:nvSpPr>
            <p:spPr>
              <a:xfrm>
                <a:off x="3856212" y="2725338"/>
                <a:ext cx="757247" cy="261610"/>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05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Machine</a:t>
                </a:r>
              </a:p>
            </p:txBody>
          </p:sp>
          <p:sp>
            <p:nvSpPr>
              <p:cNvPr id="30" name="TextBox 29">
                <a:extLst>
                  <a:ext uri="{FF2B5EF4-FFF2-40B4-BE49-F238E27FC236}">
                    <a16:creationId xmlns:a16="http://schemas.microsoft.com/office/drawing/2014/main" id="{82DBDA01-35FD-4538-A418-133E8EE65CF2}"/>
                  </a:ext>
                </a:extLst>
              </p:cNvPr>
              <p:cNvSpPr txBox="1"/>
              <p:nvPr/>
            </p:nvSpPr>
            <p:spPr>
              <a:xfrm>
                <a:off x="1768332" y="4559841"/>
                <a:ext cx="757247" cy="261610"/>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05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Machine</a:t>
                </a:r>
              </a:p>
            </p:txBody>
          </p:sp>
          <p:sp>
            <p:nvSpPr>
              <p:cNvPr id="31" name="TextBox 30">
                <a:extLst>
                  <a:ext uri="{FF2B5EF4-FFF2-40B4-BE49-F238E27FC236}">
                    <a16:creationId xmlns:a16="http://schemas.microsoft.com/office/drawing/2014/main" id="{6F341F09-477A-4F51-9B05-772021370B71}"/>
                  </a:ext>
                </a:extLst>
              </p:cNvPr>
              <p:cNvSpPr txBox="1"/>
              <p:nvPr/>
            </p:nvSpPr>
            <p:spPr>
              <a:xfrm>
                <a:off x="3845170" y="4563829"/>
                <a:ext cx="757247" cy="261610"/>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05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Machine</a:t>
                </a:r>
              </a:p>
            </p:txBody>
          </p:sp>
          <p:sp>
            <p:nvSpPr>
              <p:cNvPr id="32" name="TextBox 31">
                <a:extLst>
                  <a:ext uri="{FF2B5EF4-FFF2-40B4-BE49-F238E27FC236}">
                    <a16:creationId xmlns:a16="http://schemas.microsoft.com/office/drawing/2014/main" id="{3B0FFFE1-3EFB-4BC3-8FA4-04E895A42DAA}"/>
                  </a:ext>
                </a:extLst>
              </p:cNvPr>
              <p:cNvSpPr txBox="1"/>
              <p:nvPr/>
            </p:nvSpPr>
            <p:spPr>
              <a:xfrm>
                <a:off x="2491489" y="4563829"/>
                <a:ext cx="873113" cy="261610"/>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05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Human</a:t>
                </a:r>
              </a:p>
            </p:txBody>
          </p:sp>
          <p:sp>
            <p:nvSpPr>
              <p:cNvPr id="33" name="TextBox 32">
                <a:extLst>
                  <a:ext uri="{FF2B5EF4-FFF2-40B4-BE49-F238E27FC236}">
                    <a16:creationId xmlns:a16="http://schemas.microsoft.com/office/drawing/2014/main" id="{D6BC812D-8774-4424-8F36-1808D06FF104}"/>
                  </a:ext>
                </a:extLst>
              </p:cNvPr>
              <p:cNvSpPr txBox="1"/>
              <p:nvPr/>
            </p:nvSpPr>
            <p:spPr>
              <a:xfrm>
                <a:off x="4539597" y="4559841"/>
                <a:ext cx="873113" cy="261610"/>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05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Human</a:t>
                </a:r>
              </a:p>
            </p:txBody>
          </p:sp>
          <p:sp>
            <p:nvSpPr>
              <p:cNvPr id="34" name="TextBox 33">
                <a:extLst>
                  <a:ext uri="{FF2B5EF4-FFF2-40B4-BE49-F238E27FC236}">
                    <a16:creationId xmlns:a16="http://schemas.microsoft.com/office/drawing/2014/main" id="{82D95F91-1D18-4F29-B272-C18CF5BBFC9C}"/>
                  </a:ext>
                </a:extLst>
              </p:cNvPr>
              <p:cNvSpPr txBox="1"/>
              <p:nvPr/>
            </p:nvSpPr>
            <p:spPr>
              <a:xfrm>
                <a:off x="4525259" y="2725338"/>
                <a:ext cx="873113" cy="261610"/>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05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Human</a:t>
                </a:r>
              </a:p>
            </p:txBody>
          </p:sp>
          <p:sp>
            <p:nvSpPr>
              <p:cNvPr id="35" name="TextBox 34">
                <a:extLst>
                  <a:ext uri="{FF2B5EF4-FFF2-40B4-BE49-F238E27FC236}">
                    <a16:creationId xmlns:a16="http://schemas.microsoft.com/office/drawing/2014/main" id="{83355AA2-A782-480F-89EB-EF8B93018B7E}"/>
                  </a:ext>
                </a:extLst>
              </p:cNvPr>
              <p:cNvSpPr txBox="1"/>
              <p:nvPr/>
            </p:nvSpPr>
            <p:spPr>
              <a:xfrm>
                <a:off x="2481802" y="2725338"/>
                <a:ext cx="873113" cy="261610"/>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05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Human</a:t>
                </a:r>
              </a:p>
            </p:txBody>
          </p:sp>
          <p:sp>
            <p:nvSpPr>
              <p:cNvPr id="36" name="Rectangle 35">
                <a:extLst>
                  <a:ext uri="{FF2B5EF4-FFF2-40B4-BE49-F238E27FC236}">
                    <a16:creationId xmlns:a16="http://schemas.microsoft.com/office/drawing/2014/main" id="{B52B8D9D-8F88-457E-B1C4-401CC55E61FE}"/>
                  </a:ext>
                </a:extLst>
              </p:cNvPr>
              <p:cNvSpPr/>
              <p:nvPr/>
            </p:nvSpPr>
            <p:spPr>
              <a:xfrm>
                <a:off x="2609586" y="1266627"/>
                <a:ext cx="667014" cy="138759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E54A9E27-F8AD-4F19-8826-671DFF6D2266}"/>
                  </a:ext>
                </a:extLst>
              </p:cNvPr>
              <p:cNvSpPr/>
              <p:nvPr/>
            </p:nvSpPr>
            <p:spPr>
              <a:xfrm>
                <a:off x="3913145" y="1267053"/>
                <a:ext cx="667014" cy="138759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A2445DDD-EED2-4740-895A-2720C9113FAA}"/>
                  </a:ext>
                </a:extLst>
              </p:cNvPr>
              <p:cNvSpPr/>
              <p:nvPr/>
            </p:nvSpPr>
            <p:spPr>
              <a:xfrm>
                <a:off x="4636435" y="3071806"/>
                <a:ext cx="667014" cy="138759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8C73761D-C7A1-4813-8891-18DF51C1CB2A}"/>
                  </a:ext>
                </a:extLst>
              </p:cNvPr>
              <p:cNvSpPr/>
              <p:nvPr/>
            </p:nvSpPr>
            <p:spPr>
              <a:xfrm>
                <a:off x="4661401" y="2617620"/>
                <a:ext cx="667014" cy="4571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DE5E10E6-9957-49B9-83BF-4C3AE0D9DB83}"/>
                  </a:ext>
                </a:extLst>
              </p:cNvPr>
              <p:cNvSpPr/>
              <p:nvPr/>
            </p:nvSpPr>
            <p:spPr>
              <a:xfrm>
                <a:off x="1868458" y="2597646"/>
                <a:ext cx="667014" cy="4571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83FAAD31-F33B-48B4-9E70-3557875D7F9A}"/>
                  </a:ext>
                </a:extLst>
              </p:cNvPr>
              <p:cNvSpPr/>
              <p:nvPr/>
            </p:nvSpPr>
            <p:spPr>
              <a:xfrm>
                <a:off x="3903077" y="4404677"/>
                <a:ext cx="667014" cy="4571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3" name="Rectangle 42">
              <a:extLst>
                <a:ext uri="{FF2B5EF4-FFF2-40B4-BE49-F238E27FC236}">
                  <a16:creationId xmlns:a16="http://schemas.microsoft.com/office/drawing/2014/main" id="{08A8136E-C779-438F-8A4B-A63CF46AB7F3}"/>
                </a:ext>
              </a:extLst>
            </p:cNvPr>
            <p:cNvSpPr/>
            <p:nvPr/>
          </p:nvSpPr>
          <p:spPr>
            <a:xfrm>
              <a:off x="3460108" y="2928292"/>
              <a:ext cx="2146681" cy="1867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D818DEDD-B3AC-4C69-87F3-D1B48806D541}"/>
              </a:ext>
            </a:extLst>
          </p:cNvPr>
          <p:cNvSpPr>
            <a:spLocks noGrp="1"/>
          </p:cNvSpPr>
          <p:nvPr>
            <p:ph type="title"/>
          </p:nvPr>
        </p:nvSpPr>
        <p:spPr>
          <a:xfrm>
            <a:off x="1453786" y="12742"/>
            <a:ext cx="6043086" cy="1256563"/>
          </a:xfrm>
        </p:spPr>
        <p:txBody>
          <a:bodyPr/>
          <a:lstStyle/>
          <a:p>
            <a:pPr algn="l"/>
            <a:r>
              <a:rPr lang="en-AU" dirty="0"/>
              <a:t>Big data</a:t>
            </a:r>
          </a:p>
        </p:txBody>
      </p:sp>
      <p:pic>
        <p:nvPicPr>
          <p:cNvPr id="46" name="Content Placeholder 45" descr="Checkbox Checked with solid fill">
            <a:extLst>
              <a:ext uri="{FF2B5EF4-FFF2-40B4-BE49-F238E27FC236}">
                <a16:creationId xmlns:a16="http://schemas.microsoft.com/office/drawing/2014/main" id="{7E88A022-EBB6-46EB-A271-09EF5814170C}"/>
              </a:ext>
            </a:extLst>
          </p:cNvPr>
          <p:cNvPicPr>
            <a:picLocks noGrp="1" noChangeAspect="1"/>
          </p:cNvPicPr>
          <p:nvPr>
            <p:ph idx="1"/>
          </p:nvPr>
        </p:nvPicPr>
        <p:blipFill>
          <a:blip r:embed="rId4">
            <a:extLst>
              <a:ext uri="{96DAC541-7B7A-43D3-8B79-37D633B846F1}">
                <asvg:svgBlip xmlns:asvg="http://schemas.microsoft.com/office/drawing/2016/SVG/main" r:embed="rId5"/>
              </a:ext>
            </a:extLst>
          </a:blip>
          <a:stretch>
            <a:fillRect/>
          </a:stretch>
        </p:blipFill>
        <p:spPr>
          <a:xfrm>
            <a:off x="3430348" y="3153573"/>
            <a:ext cx="460932" cy="460932"/>
          </a:xfrm>
        </p:spPr>
      </p:pic>
      <p:pic>
        <p:nvPicPr>
          <p:cNvPr id="5" name="Picture 4" descr="Screen Shot 2013-04-10 at 7.00.56 AM.png">
            <a:extLst>
              <a:ext uri="{FF2B5EF4-FFF2-40B4-BE49-F238E27FC236}">
                <a16:creationId xmlns:a16="http://schemas.microsoft.com/office/drawing/2014/main" id="{8185EAB8-A922-42E2-B741-0DF19EC43D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110" t="12327" r="27243" b="18154"/>
          <a:stretch/>
        </p:blipFill>
        <p:spPr>
          <a:xfrm>
            <a:off x="5818239" y="286455"/>
            <a:ext cx="3083795" cy="2236504"/>
          </a:xfrm>
          <a:prstGeom prst="rect">
            <a:avLst/>
          </a:prstGeom>
        </p:spPr>
      </p:pic>
      <p:sp>
        <p:nvSpPr>
          <p:cNvPr id="7" name="Rectangle 6">
            <a:extLst>
              <a:ext uri="{FF2B5EF4-FFF2-40B4-BE49-F238E27FC236}">
                <a16:creationId xmlns:a16="http://schemas.microsoft.com/office/drawing/2014/main" id="{6F0AE153-7FEC-4E29-BFB1-AFA710E19A55}"/>
              </a:ext>
            </a:extLst>
          </p:cNvPr>
          <p:cNvSpPr/>
          <p:nvPr/>
        </p:nvSpPr>
        <p:spPr>
          <a:xfrm>
            <a:off x="7220904" y="1102263"/>
            <a:ext cx="401062" cy="407592"/>
          </a:xfrm>
          <a:prstGeom prst="rect">
            <a:avLst/>
          </a:prstGeom>
          <a:noFill/>
          <a:ln w="28575" cmpd="sng">
            <a:solidFill>
              <a:schemeClr val="accent5">
                <a:lumMod val="40000"/>
                <a:lumOff val="60000"/>
              </a:schemeClr>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38B63B0-B848-404D-B6A7-321A61225A4B}"/>
              </a:ext>
            </a:extLst>
          </p:cNvPr>
          <p:cNvSpPr/>
          <p:nvPr/>
        </p:nvSpPr>
        <p:spPr>
          <a:xfrm>
            <a:off x="6910086" y="1504709"/>
            <a:ext cx="1994800" cy="1196870"/>
          </a:xfrm>
          <a:custGeom>
            <a:avLst/>
            <a:gdLst>
              <a:gd name="connsiteX0" fmla="*/ 300942 w 2002420"/>
              <a:gd name="connsiteY0" fmla="*/ 0 h 1261640"/>
              <a:gd name="connsiteX1" fmla="*/ 0 w 2002420"/>
              <a:gd name="connsiteY1" fmla="*/ 1192192 h 1261640"/>
              <a:gd name="connsiteX2" fmla="*/ 2002420 w 2002420"/>
              <a:gd name="connsiteY2" fmla="*/ 1261640 h 1261640"/>
              <a:gd name="connsiteX3" fmla="*/ 729205 w 2002420"/>
              <a:gd name="connsiteY3" fmla="*/ 11575 h 1261640"/>
              <a:gd name="connsiteX4" fmla="*/ 300942 w 2002420"/>
              <a:gd name="connsiteY4" fmla="*/ 0 h 1261640"/>
              <a:gd name="connsiteX0" fmla="*/ 300942 w 1994800"/>
              <a:gd name="connsiteY0" fmla="*/ 0 h 1196870"/>
              <a:gd name="connsiteX1" fmla="*/ 0 w 1994800"/>
              <a:gd name="connsiteY1" fmla="*/ 1192192 h 1196870"/>
              <a:gd name="connsiteX2" fmla="*/ 1994800 w 1994800"/>
              <a:gd name="connsiteY2" fmla="*/ 1196870 h 1196870"/>
              <a:gd name="connsiteX3" fmla="*/ 729205 w 1994800"/>
              <a:gd name="connsiteY3" fmla="*/ 11575 h 1196870"/>
              <a:gd name="connsiteX4" fmla="*/ 300942 w 1994800"/>
              <a:gd name="connsiteY4" fmla="*/ 0 h 1196870"/>
              <a:gd name="connsiteX0" fmla="*/ 300942 w 1994800"/>
              <a:gd name="connsiteY0" fmla="*/ 0 h 1196870"/>
              <a:gd name="connsiteX1" fmla="*/ 0 w 1994800"/>
              <a:gd name="connsiteY1" fmla="*/ 1192192 h 1196870"/>
              <a:gd name="connsiteX2" fmla="*/ 1994800 w 1994800"/>
              <a:gd name="connsiteY2" fmla="*/ 1196870 h 1196870"/>
              <a:gd name="connsiteX3" fmla="*/ 710155 w 1994800"/>
              <a:gd name="connsiteY3" fmla="*/ 3955 h 1196870"/>
              <a:gd name="connsiteX4" fmla="*/ 300942 w 1994800"/>
              <a:gd name="connsiteY4" fmla="*/ 0 h 1196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800" h="1196870">
                <a:moveTo>
                  <a:pt x="300942" y="0"/>
                </a:moveTo>
                <a:lnTo>
                  <a:pt x="0" y="1192192"/>
                </a:lnTo>
                <a:lnTo>
                  <a:pt x="1994800" y="1196870"/>
                </a:lnTo>
                <a:lnTo>
                  <a:pt x="710155" y="3955"/>
                </a:lnTo>
                <a:lnTo>
                  <a:pt x="300942" y="0"/>
                </a:lnTo>
                <a:close/>
              </a:path>
            </a:pathLst>
          </a:custGeom>
          <a:solidFill>
            <a:schemeClr val="accent5">
              <a:lumMod val="40000"/>
              <a:lumOff val="60000"/>
              <a:alpha val="309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descr="GBR_OpalReef_0071b_2012-09-16.jpg">
            <a:extLst>
              <a:ext uri="{FF2B5EF4-FFF2-40B4-BE49-F238E27FC236}">
                <a16:creationId xmlns:a16="http://schemas.microsoft.com/office/drawing/2014/main" id="{34E6C4F0-039B-4F38-BAD2-39234966F44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20470" y="2702631"/>
            <a:ext cx="1981564" cy="2070019"/>
          </a:xfrm>
          <a:prstGeom prst="rect">
            <a:avLst/>
          </a:prstGeom>
          <a:ln w="12700">
            <a:solidFill>
              <a:schemeClr val="accent5">
                <a:lumMod val="40000"/>
                <a:lumOff val="60000"/>
              </a:schemeClr>
            </a:solidFill>
          </a:ln>
        </p:spPr>
      </p:pic>
      <p:grpSp>
        <p:nvGrpSpPr>
          <p:cNvPr id="18" name="Group 17">
            <a:extLst>
              <a:ext uri="{FF2B5EF4-FFF2-40B4-BE49-F238E27FC236}">
                <a16:creationId xmlns:a16="http://schemas.microsoft.com/office/drawing/2014/main" id="{BEBBD2F8-268F-4EE3-8507-2F8E782648EC}"/>
              </a:ext>
            </a:extLst>
          </p:cNvPr>
          <p:cNvGrpSpPr/>
          <p:nvPr/>
        </p:nvGrpSpPr>
        <p:grpSpPr>
          <a:xfrm>
            <a:off x="4710670" y="3085772"/>
            <a:ext cx="2556107" cy="1822490"/>
            <a:chOff x="4710670" y="3085772"/>
            <a:chExt cx="2556107" cy="1822490"/>
          </a:xfrm>
        </p:grpSpPr>
        <p:sp>
          <p:nvSpPr>
            <p:cNvPr id="10" name="Speech Bubble: Rectangle 9">
              <a:extLst>
                <a:ext uri="{FF2B5EF4-FFF2-40B4-BE49-F238E27FC236}">
                  <a16:creationId xmlns:a16="http://schemas.microsoft.com/office/drawing/2014/main" id="{8936D8FB-E882-4676-8D1E-FA7A654D5F5C}"/>
                </a:ext>
              </a:extLst>
            </p:cNvPr>
            <p:cNvSpPr/>
            <p:nvPr/>
          </p:nvSpPr>
          <p:spPr>
            <a:xfrm>
              <a:off x="4843512" y="3085772"/>
              <a:ext cx="1579593" cy="365760"/>
            </a:xfrm>
            <a:prstGeom prst="wedgeRectCallout">
              <a:avLst>
                <a:gd name="adj1" fmla="val 103618"/>
                <a:gd name="adj2" fmla="val -91667"/>
              </a:avLst>
            </a:prstGeom>
            <a:solidFill>
              <a:schemeClr val="accent5">
                <a:lumMod val="40000"/>
                <a:lumOff val="60000"/>
                <a:alpha val="27059"/>
              </a:schemeClr>
            </a:solidFill>
            <a:ln>
              <a:solidFill>
                <a:schemeClr val="accent5">
                  <a:lumMod val="40000"/>
                  <a:lumOff val="60000"/>
                  <a:alpha val="56863"/>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Speech Bubble: Rectangle 10">
              <a:extLst>
                <a:ext uri="{FF2B5EF4-FFF2-40B4-BE49-F238E27FC236}">
                  <a16:creationId xmlns:a16="http://schemas.microsoft.com/office/drawing/2014/main" id="{6939EFA9-3933-4296-A05D-236504D1CA2D}"/>
                </a:ext>
              </a:extLst>
            </p:cNvPr>
            <p:cNvSpPr/>
            <p:nvPr/>
          </p:nvSpPr>
          <p:spPr>
            <a:xfrm>
              <a:off x="5398372" y="3539440"/>
              <a:ext cx="1073899" cy="365760"/>
            </a:xfrm>
            <a:prstGeom prst="wedgeRectCallout">
              <a:avLst>
                <a:gd name="adj1" fmla="val 198758"/>
                <a:gd name="adj2" fmla="val -135139"/>
              </a:avLst>
            </a:prstGeom>
            <a:solidFill>
              <a:schemeClr val="accent5">
                <a:lumMod val="40000"/>
                <a:lumOff val="60000"/>
                <a:alpha val="27059"/>
              </a:schemeClr>
            </a:solidFill>
            <a:ln>
              <a:solidFill>
                <a:schemeClr val="accent5">
                  <a:lumMod val="40000"/>
                  <a:lumOff val="60000"/>
                  <a:alpha val="56863"/>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Speech Bubble: Rectangle 11">
              <a:extLst>
                <a:ext uri="{FF2B5EF4-FFF2-40B4-BE49-F238E27FC236}">
                  <a16:creationId xmlns:a16="http://schemas.microsoft.com/office/drawing/2014/main" id="{EAF2B5E2-5F64-408C-BEB4-00A30313D4A1}"/>
                </a:ext>
              </a:extLst>
            </p:cNvPr>
            <p:cNvSpPr/>
            <p:nvPr/>
          </p:nvSpPr>
          <p:spPr>
            <a:xfrm>
              <a:off x="4710670" y="4137980"/>
              <a:ext cx="1566488" cy="365760"/>
            </a:xfrm>
            <a:prstGeom prst="wedgeRectCallout">
              <a:avLst>
                <a:gd name="adj1" fmla="val 145102"/>
                <a:gd name="adj2" fmla="val -74802"/>
              </a:avLst>
            </a:prstGeom>
            <a:solidFill>
              <a:schemeClr val="accent5">
                <a:lumMod val="40000"/>
                <a:lumOff val="60000"/>
                <a:alpha val="27059"/>
              </a:schemeClr>
            </a:solidFill>
            <a:ln>
              <a:solidFill>
                <a:schemeClr val="accent5">
                  <a:lumMod val="40000"/>
                  <a:lumOff val="60000"/>
                  <a:alpha val="56863"/>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Speech Bubble: Rectangle 12">
              <a:extLst>
                <a:ext uri="{FF2B5EF4-FFF2-40B4-BE49-F238E27FC236}">
                  <a16:creationId xmlns:a16="http://schemas.microsoft.com/office/drawing/2014/main" id="{AACECBF8-40F7-48A1-9167-E40E196D3116}"/>
                </a:ext>
              </a:extLst>
            </p:cNvPr>
            <p:cNvSpPr/>
            <p:nvPr/>
          </p:nvSpPr>
          <p:spPr>
            <a:xfrm>
              <a:off x="5530108" y="4542502"/>
              <a:ext cx="887470" cy="365760"/>
            </a:xfrm>
            <a:prstGeom prst="wedgeRectCallout">
              <a:avLst>
                <a:gd name="adj1" fmla="val 145949"/>
                <a:gd name="adj2" fmla="val -121389"/>
              </a:avLst>
            </a:prstGeom>
            <a:solidFill>
              <a:schemeClr val="accent5">
                <a:lumMod val="40000"/>
                <a:lumOff val="60000"/>
                <a:alpha val="27059"/>
              </a:schemeClr>
            </a:solidFill>
            <a:ln>
              <a:solidFill>
                <a:schemeClr val="accent5">
                  <a:lumMod val="40000"/>
                  <a:lumOff val="60000"/>
                  <a:alpha val="56863"/>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9C9C33A7-531E-4437-B83A-478F715CE507}"/>
                </a:ext>
              </a:extLst>
            </p:cNvPr>
            <p:cNvSpPr txBox="1"/>
            <p:nvPr/>
          </p:nvSpPr>
          <p:spPr>
            <a:xfrm>
              <a:off x="4896023" y="3099850"/>
              <a:ext cx="153249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Acropora coral</a:t>
              </a:r>
            </a:p>
          </p:txBody>
        </p:sp>
        <p:sp>
          <p:nvSpPr>
            <p:cNvPr id="15" name="TextBox 14">
              <a:extLst>
                <a:ext uri="{FF2B5EF4-FFF2-40B4-BE49-F238E27FC236}">
                  <a16:creationId xmlns:a16="http://schemas.microsoft.com/office/drawing/2014/main" id="{F1E1A6B0-D08E-43A5-A327-65524BB5F8F5}"/>
                </a:ext>
              </a:extLst>
            </p:cNvPr>
            <p:cNvSpPr txBox="1"/>
            <p:nvPr/>
          </p:nvSpPr>
          <p:spPr>
            <a:xfrm>
              <a:off x="5417894" y="3574275"/>
              <a:ext cx="153249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Soft coral</a:t>
              </a:r>
            </a:p>
          </p:txBody>
        </p:sp>
        <p:sp>
          <p:nvSpPr>
            <p:cNvPr id="16" name="TextBox 15">
              <a:extLst>
                <a:ext uri="{FF2B5EF4-FFF2-40B4-BE49-F238E27FC236}">
                  <a16:creationId xmlns:a16="http://schemas.microsoft.com/office/drawing/2014/main" id="{A75ADDCE-0997-4491-B1FA-BF8CC7254DB3}"/>
                </a:ext>
              </a:extLst>
            </p:cNvPr>
            <p:cNvSpPr txBox="1"/>
            <p:nvPr/>
          </p:nvSpPr>
          <p:spPr>
            <a:xfrm>
              <a:off x="4713522" y="4175542"/>
              <a:ext cx="1733817"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err="1">
                  <a:ln>
                    <a:noFill/>
                  </a:ln>
                  <a:solidFill>
                    <a:srgbClr val="0070C0"/>
                  </a:solidFill>
                  <a:effectLst/>
                  <a:uLnTx/>
                  <a:uFillTx/>
                  <a:latin typeface="Century Gothic" panose="020B0502020202020204" pitchFamily="34" charset="0"/>
                  <a:ea typeface="+mn-ea"/>
                  <a:cs typeface="+mn-cs"/>
                </a:rPr>
                <a:t>Pocillopora</a:t>
              </a:r>
              <a:r>
                <a:rPr kumimoji="0" lang="en-AU" sz="1400" b="0"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 coral</a:t>
              </a:r>
            </a:p>
          </p:txBody>
        </p:sp>
        <p:sp>
          <p:nvSpPr>
            <p:cNvPr id="17" name="TextBox 16">
              <a:extLst>
                <a:ext uri="{FF2B5EF4-FFF2-40B4-BE49-F238E27FC236}">
                  <a16:creationId xmlns:a16="http://schemas.microsoft.com/office/drawing/2014/main" id="{FA6E3B8E-E3A1-47D8-9990-1BCBCBDADD1F}"/>
                </a:ext>
              </a:extLst>
            </p:cNvPr>
            <p:cNvSpPr txBox="1"/>
            <p:nvPr/>
          </p:nvSpPr>
          <p:spPr>
            <a:xfrm>
              <a:off x="5532960" y="4559841"/>
              <a:ext cx="1733817"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Sponge</a:t>
              </a:r>
            </a:p>
          </p:txBody>
        </p:sp>
      </p:grpSp>
      <p:sp>
        <p:nvSpPr>
          <p:cNvPr id="19" name="Rectangle 18">
            <a:extLst>
              <a:ext uri="{FF2B5EF4-FFF2-40B4-BE49-F238E27FC236}">
                <a16:creationId xmlns:a16="http://schemas.microsoft.com/office/drawing/2014/main" id="{733F332E-EA1A-4264-8ACC-90A03F2E37D3}"/>
              </a:ext>
            </a:extLst>
          </p:cNvPr>
          <p:cNvSpPr/>
          <p:nvPr/>
        </p:nvSpPr>
        <p:spPr>
          <a:xfrm>
            <a:off x="6607118" y="1220274"/>
            <a:ext cx="401062" cy="407592"/>
          </a:xfrm>
          <a:prstGeom prst="rect">
            <a:avLst/>
          </a:prstGeom>
          <a:noFill/>
          <a:ln w="28575" cmpd="sng">
            <a:solidFill>
              <a:schemeClr val="accent5">
                <a:lumMod val="40000"/>
                <a:lumOff val="60000"/>
              </a:schemeClr>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D997342A-8267-4BEC-8B0D-92A7487ACDCA}"/>
              </a:ext>
            </a:extLst>
          </p:cNvPr>
          <p:cNvSpPr/>
          <p:nvPr/>
        </p:nvSpPr>
        <p:spPr>
          <a:xfrm>
            <a:off x="6043087" y="1680714"/>
            <a:ext cx="401062" cy="407592"/>
          </a:xfrm>
          <a:prstGeom prst="rect">
            <a:avLst/>
          </a:prstGeom>
          <a:noFill/>
          <a:ln w="28575" cmpd="sng">
            <a:solidFill>
              <a:schemeClr val="accent5">
                <a:lumMod val="40000"/>
                <a:lumOff val="60000"/>
              </a:schemeClr>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5935E48F-D0B1-487B-8182-C2698CA9DBB5}"/>
              </a:ext>
            </a:extLst>
          </p:cNvPr>
          <p:cNvSpPr/>
          <p:nvPr/>
        </p:nvSpPr>
        <p:spPr>
          <a:xfrm>
            <a:off x="7860938" y="1114461"/>
            <a:ext cx="401062" cy="407592"/>
          </a:xfrm>
          <a:prstGeom prst="rect">
            <a:avLst/>
          </a:prstGeom>
          <a:noFill/>
          <a:ln w="28575" cmpd="sng">
            <a:solidFill>
              <a:schemeClr val="accent5">
                <a:lumMod val="40000"/>
                <a:lumOff val="60000"/>
              </a:schemeClr>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DA0FF58E-7DCC-4BEE-8927-DE100654E600}"/>
              </a:ext>
            </a:extLst>
          </p:cNvPr>
          <p:cNvSpPr/>
          <p:nvPr/>
        </p:nvSpPr>
        <p:spPr>
          <a:xfrm>
            <a:off x="8350098" y="706869"/>
            <a:ext cx="401062" cy="407592"/>
          </a:xfrm>
          <a:prstGeom prst="rect">
            <a:avLst/>
          </a:prstGeom>
          <a:noFill/>
          <a:ln w="28575" cmpd="sng">
            <a:solidFill>
              <a:schemeClr val="accent5">
                <a:lumMod val="40000"/>
                <a:lumOff val="60000"/>
              </a:schemeClr>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7" name="Content Placeholder 45" descr="Checkbox Checked with solid fill">
            <a:extLst>
              <a:ext uri="{FF2B5EF4-FFF2-40B4-BE49-F238E27FC236}">
                <a16:creationId xmlns:a16="http://schemas.microsoft.com/office/drawing/2014/main" id="{8179A9F9-A113-4A14-AF33-2C769246B1D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30456" y="3503357"/>
            <a:ext cx="460932" cy="460932"/>
          </a:xfrm>
          <a:prstGeom prst="rect">
            <a:avLst/>
          </a:prstGeom>
        </p:spPr>
      </p:pic>
      <p:pic>
        <p:nvPicPr>
          <p:cNvPr id="48" name="Content Placeholder 45" descr="Checkbox Checked with solid fill">
            <a:extLst>
              <a:ext uri="{FF2B5EF4-FFF2-40B4-BE49-F238E27FC236}">
                <a16:creationId xmlns:a16="http://schemas.microsoft.com/office/drawing/2014/main" id="{8CEE1D98-456A-4487-AF31-94E10AF105A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37602" y="3873241"/>
            <a:ext cx="460932" cy="460932"/>
          </a:xfrm>
          <a:prstGeom prst="rect">
            <a:avLst/>
          </a:prstGeom>
        </p:spPr>
      </p:pic>
      <p:sp>
        <p:nvSpPr>
          <p:cNvPr id="49" name="TextBox 48">
            <a:extLst>
              <a:ext uri="{FF2B5EF4-FFF2-40B4-BE49-F238E27FC236}">
                <a16:creationId xmlns:a16="http://schemas.microsoft.com/office/drawing/2014/main" id="{205CC651-4C7F-41FD-ABDB-D4EF5ABD8AA9}"/>
              </a:ext>
            </a:extLst>
          </p:cNvPr>
          <p:cNvSpPr txBox="1"/>
          <p:nvPr/>
        </p:nvSpPr>
        <p:spPr>
          <a:xfrm>
            <a:off x="3790873" y="3205662"/>
            <a:ext cx="111229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Cheaper</a:t>
            </a:r>
          </a:p>
        </p:txBody>
      </p:sp>
      <p:sp>
        <p:nvSpPr>
          <p:cNvPr id="50" name="TextBox 49">
            <a:extLst>
              <a:ext uri="{FF2B5EF4-FFF2-40B4-BE49-F238E27FC236}">
                <a16:creationId xmlns:a16="http://schemas.microsoft.com/office/drawing/2014/main" id="{98123372-EB7E-4133-9668-D8FA7A4D095E}"/>
              </a:ext>
            </a:extLst>
          </p:cNvPr>
          <p:cNvSpPr txBox="1"/>
          <p:nvPr/>
        </p:nvSpPr>
        <p:spPr>
          <a:xfrm>
            <a:off x="3818878" y="3576904"/>
            <a:ext cx="111229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Faster</a:t>
            </a:r>
          </a:p>
        </p:txBody>
      </p:sp>
      <p:sp>
        <p:nvSpPr>
          <p:cNvPr id="51" name="TextBox 50">
            <a:extLst>
              <a:ext uri="{FF2B5EF4-FFF2-40B4-BE49-F238E27FC236}">
                <a16:creationId xmlns:a16="http://schemas.microsoft.com/office/drawing/2014/main" id="{348431D8-E34C-4113-A32B-2B04578999A5}"/>
              </a:ext>
            </a:extLst>
          </p:cNvPr>
          <p:cNvSpPr txBox="1"/>
          <p:nvPr/>
        </p:nvSpPr>
        <p:spPr>
          <a:xfrm>
            <a:off x="3818878" y="3945604"/>
            <a:ext cx="1909076"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Just as smart</a:t>
            </a:r>
          </a:p>
        </p:txBody>
      </p:sp>
      <p:sp>
        <p:nvSpPr>
          <p:cNvPr id="52" name="TextBox 51">
            <a:extLst>
              <a:ext uri="{FF2B5EF4-FFF2-40B4-BE49-F238E27FC236}">
                <a16:creationId xmlns:a16="http://schemas.microsoft.com/office/drawing/2014/main" id="{8FC243BB-613C-45E7-AD0B-81637094E16A}"/>
              </a:ext>
            </a:extLst>
          </p:cNvPr>
          <p:cNvSpPr txBox="1"/>
          <p:nvPr/>
        </p:nvSpPr>
        <p:spPr>
          <a:xfrm>
            <a:off x="1532070" y="921189"/>
            <a:ext cx="2702765"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Machine learning</a:t>
            </a:r>
          </a:p>
        </p:txBody>
      </p:sp>
      <p:sp>
        <p:nvSpPr>
          <p:cNvPr id="45" name="Rectangle 44">
            <a:extLst>
              <a:ext uri="{FF2B5EF4-FFF2-40B4-BE49-F238E27FC236}">
                <a16:creationId xmlns:a16="http://schemas.microsoft.com/office/drawing/2014/main" id="{626E10E4-476F-448C-AB2B-463ACEAF108F}"/>
              </a:ext>
            </a:extLst>
          </p:cNvPr>
          <p:cNvSpPr/>
          <p:nvPr/>
        </p:nvSpPr>
        <p:spPr>
          <a:xfrm>
            <a:off x="1889316" y="4458021"/>
            <a:ext cx="560324" cy="4571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A9B784D8-3283-4CA2-B697-616C78BFE6C0}"/>
              </a:ext>
            </a:extLst>
          </p:cNvPr>
          <p:cNvSpPr/>
          <p:nvPr/>
        </p:nvSpPr>
        <p:spPr>
          <a:xfrm>
            <a:off x="2637695" y="4462592"/>
            <a:ext cx="560324" cy="4571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TextBox 53">
            <a:extLst>
              <a:ext uri="{FF2B5EF4-FFF2-40B4-BE49-F238E27FC236}">
                <a16:creationId xmlns:a16="http://schemas.microsoft.com/office/drawing/2014/main" id="{7B4AD9DD-2E9B-43C5-98F7-34A5049041AB}"/>
              </a:ext>
            </a:extLst>
          </p:cNvPr>
          <p:cNvSpPr txBox="1"/>
          <p:nvPr/>
        </p:nvSpPr>
        <p:spPr>
          <a:xfrm>
            <a:off x="1768332" y="1382354"/>
            <a:ext cx="1112290"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srgbClr val="3CA2E2">
                    <a:lumMod val="40000"/>
                    <a:lumOff val="60000"/>
                  </a:srgbClr>
                </a:solidFill>
                <a:effectLst/>
                <a:uLnTx/>
                <a:uFillTx/>
                <a:latin typeface="Century Gothic" panose="020B0502020202020204" pitchFamily="34" charset="0"/>
                <a:ea typeface="+mn-ea"/>
                <a:cs typeface="+mn-cs"/>
              </a:rPr>
              <a:t>Cheaper</a:t>
            </a:r>
          </a:p>
        </p:txBody>
      </p:sp>
      <p:sp>
        <p:nvSpPr>
          <p:cNvPr id="55" name="TextBox 54">
            <a:extLst>
              <a:ext uri="{FF2B5EF4-FFF2-40B4-BE49-F238E27FC236}">
                <a16:creationId xmlns:a16="http://schemas.microsoft.com/office/drawing/2014/main" id="{64BFB66A-508C-406F-9259-618BE05BD28A}"/>
              </a:ext>
            </a:extLst>
          </p:cNvPr>
          <p:cNvSpPr txBox="1"/>
          <p:nvPr/>
        </p:nvSpPr>
        <p:spPr>
          <a:xfrm>
            <a:off x="4832677" y="1378750"/>
            <a:ext cx="1112290"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srgbClr val="3CA2E2">
                    <a:lumMod val="40000"/>
                    <a:lumOff val="60000"/>
                  </a:srgbClr>
                </a:solidFill>
                <a:effectLst/>
                <a:uLnTx/>
                <a:uFillTx/>
                <a:latin typeface="Century Gothic" panose="020B0502020202020204" pitchFamily="34" charset="0"/>
                <a:ea typeface="+mn-ea"/>
                <a:cs typeface="+mn-cs"/>
              </a:rPr>
              <a:t>Faster</a:t>
            </a:r>
          </a:p>
        </p:txBody>
      </p:sp>
      <p:sp>
        <p:nvSpPr>
          <p:cNvPr id="56" name="TextBox 55">
            <a:extLst>
              <a:ext uri="{FF2B5EF4-FFF2-40B4-BE49-F238E27FC236}">
                <a16:creationId xmlns:a16="http://schemas.microsoft.com/office/drawing/2014/main" id="{D070653A-16EA-4C35-8039-D2E76D526EFE}"/>
              </a:ext>
            </a:extLst>
          </p:cNvPr>
          <p:cNvSpPr txBox="1"/>
          <p:nvPr/>
        </p:nvSpPr>
        <p:spPr>
          <a:xfrm>
            <a:off x="1715486" y="3196099"/>
            <a:ext cx="1112290"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srgbClr val="3CA2E2">
                    <a:lumMod val="40000"/>
                    <a:lumOff val="60000"/>
                  </a:srgbClr>
                </a:solidFill>
                <a:effectLst/>
                <a:uLnTx/>
                <a:uFillTx/>
                <a:latin typeface="Century Gothic" panose="020B0502020202020204" pitchFamily="34" charset="0"/>
                <a:ea typeface="+mn-ea"/>
                <a:cs typeface="+mn-cs"/>
              </a:rPr>
              <a:t>Just as smart</a:t>
            </a:r>
          </a:p>
        </p:txBody>
      </p:sp>
    </p:spTree>
    <p:extLst>
      <p:ext uri="{BB962C8B-B14F-4D97-AF65-F5344CB8AC3E}">
        <p14:creationId xmlns:p14="http://schemas.microsoft.com/office/powerpoint/2010/main" val="29022919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99155B9-6320-4AB5-A815-8A2754562B9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1618" cy="5142160"/>
          </a:xfrm>
          <a:prstGeom prst="rect">
            <a:avLst/>
          </a:prstGeom>
        </p:spPr>
      </p:pic>
      <p:sp>
        <p:nvSpPr>
          <p:cNvPr id="2" name="Title 1">
            <a:extLst>
              <a:ext uri="{FF2B5EF4-FFF2-40B4-BE49-F238E27FC236}">
                <a16:creationId xmlns:a16="http://schemas.microsoft.com/office/drawing/2014/main" id="{ADF82BD2-05F2-443D-A616-8AB740A1956D}"/>
              </a:ext>
            </a:extLst>
          </p:cNvPr>
          <p:cNvSpPr>
            <a:spLocks noGrp="1"/>
          </p:cNvSpPr>
          <p:nvPr>
            <p:ph type="title"/>
          </p:nvPr>
        </p:nvSpPr>
        <p:spPr>
          <a:xfrm>
            <a:off x="6108542" y="-13769"/>
            <a:ext cx="2783205" cy="1092200"/>
          </a:xfrm>
        </p:spPr>
        <p:txBody>
          <a:bodyPr vert="horz" lIns="91440" tIns="45720" rIns="91440" bIns="45720" rtlCol="0" anchor="ctr">
            <a:normAutofit/>
          </a:bodyPr>
          <a:lstStyle/>
          <a:p>
            <a:pPr algn="l"/>
            <a:r>
              <a:rPr lang="en-US" dirty="0" err="1">
                <a:solidFill>
                  <a:schemeClr val="accent5">
                    <a:lumMod val="50000"/>
                  </a:schemeClr>
                </a:solidFill>
              </a:rPr>
              <a:t>ReefCloud</a:t>
            </a:r>
            <a:endParaRPr lang="en-US" dirty="0">
              <a:solidFill>
                <a:schemeClr val="accent5">
                  <a:lumMod val="50000"/>
                </a:schemeClr>
              </a:solidFill>
            </a:endParaRPr>
          </a:p>
        </p:txBody>
      </p:sp>
      <p:pic>
        <p:nvPicPr>
          <p:cNvPr id="12" name="Picture 2" descr="Machine Learning">
            <a:extLst>
              <a:ext uri="{FF2B5EF4-FFF2-40B4-BE49-F238E27FC236}">
                <a16:creationId xmlns:a16="http://schemas.microsoft.com/office/drawing/2014/main" id="{D3CD1212-7D4C-445F-9054-0CB579E3A18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610" r="-3" b="-3"/>
          <a:stretch/>
        </p:blipFill>
        <p:spPr bwMode="auto">
          <a:xfrm>
            <a:off x="1667469" y="660239"/>
            <a:ext cx="4085303" cy="3937819"/>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27B8672-51C4-47C9-99A4-5488DB00AB57}"/>
              </a:ext>
            </a:extLst>
          </p:cNvPr>
          <p:cNvSpPr/>
          <p:nvPr/>
        </p:nvSpPr>
        <p:spPr>
          <a:xfrm>
            <a:off x="7010336" y="953982"/>
            <a:ext cx="1821074"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srgbClr val="3CA2E2">
                    <a:lumMod val="50000"/>
                  </a:srgbClr>
                </a:solidFill>
                <a:effectLst/>
                <a:uLnTx/>
                <a:uFillTx/>
                <a:latin typeface="Century Gothic" panose="020B0502020202020204" pitchFamily="34" charset="0"/>
                <a:ea typeface="+mn-ea"/>
                <a:cs typeface="+mn-cs"/>
              </a:rPr>
              <a:t>Manage imagery in the field</a:t>
            </a:r>
            <a:endParaRPr kumimoji="0" lang="en-AU" sz="1400" b="0" i="0" u="none" strike="noStrike" kern="1200" cap="none" spc="0" normalizeH="0" baseline="0" noProof="0" dirty="0">
              <a:ln>
                <a:noFill/>
              </a:ln>
              <a:solidFill>
                <a:srgbClr val="3CA2E2">
                  <a:lumMod val="50000"/>
                </a:srgbClr>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B1AA3590-D340-4BC0-945A-6A230F0B0DE6}"/>
              </a:ext>
            </a:extLst>
          </p:cNvPr>
          <p:cNvSpPr/>
          <p:nvPr/>
        </p:nvSpPr>
        <p:spPr>
          <a:xfrm>
            <a:off x="6972144" y="1997074"/>
            <a:ext cx="1821074"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srgbClr val="3CA2E2">
                    <a:lumMod val="50000"/>
                  </a:srgbClr>
                </a:solidFill>
                <a:effectLst/>
                <a:uLnTx/>
                <a:uFillTx/>
                <a:latin typeface="Century Gothic" panose="020B0502020202020204" pitchFamily="34" charset="0"/>
                <a:ea typeface="+mn-ea"/>
                <a:cs typeface="+mn-cs"/>
              </a:rPr>
              <a:t>Analyse with manual and AI tagging</a:t>
            </a:r>
            <a:endParaRPr kumimoji="0" lang="en-AU" sz="1400" b="0" i="0" u="none" strike="noStrike" kern="1200" cap="none" spc="0" normalizeH="0" baseline="0" noProof="0" dirty="0">
              <a:ln>
                <a:noFill/>
              </a:ln>
              <a:solidFill>
                <a:srgbClr val="3CA2E2">
                  <a:lumMod val="50000"/>
                </a:srgbClr>
              </a:solidFill>
              <a:effectLst/>
              <a:uLnTx/>
              <a:uFillTx/>
              <a:latin typeface="Century Gothic" panose="020B0502020202020204" pitchFamily="34" charset="0"/>
              <a:ea typeface="+mn-ea"/>
              <a:cs typeface="+mn-cs"/>
            </a:endParaRPr>
          </a:p>
        </p:txBody>
      </p:sp>
      <p:sp>
        <p:nvSpPr>
          <p:cNvPr id="16" name="Rectangle 15">
            <a:extLst>
              <a:ext uri="{FF2B5EF4-FFF2-40B4-BE49-F238E27FC236}">
                <a16:creationId xmlns:a16="http://schemas.microsoft.com/office/drawing/2014/main" id="{B3A450E3-4A0A-4CCB-8057-37E39B0701E9}"/>
              </a:ext>
            </a:extLst>
          </p:cNvPr>
          <p:cNvSpPr/>
          <p:nvPr/>
        </p:nvSpPr>
        <p:spPr>
          <a:xfrm>
            <a:off x="6972144" y="3078944"/>
            <a:ext cx="1821074"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srgbClr val="3CA2E2">
                    <a:lumMod val="50000"/>
                  </a:srgbClr>
                </a:solidFill>
                <a:effectLst/>
                <a:uLnTx/>
                <a:uFillTx/>
                <a:latin typeface="Century Gothic" panose="020B0502020202020204" pitchFamily="34" charset="0"/>
                <a:ea typeface="+mn-ea"/>
                <a:cs typeface="+mn-cs"/>
              </a:rPr>
              <a:t>Automate analysis and reporting</a:t>
            </a:r>
            <a:endParaRPr kumimoji="0" lang="en-AU" sz="1400" b="0" i="0" u="none" strike="noStrike" kern="1200" cap="none" spc="0" normalizeH="0" baseline="0" noProof="0" dirty="0">
              <a:ln>
                <a:noFill/>
              </a:ln>
              <a:solidFill>
                <a:srgbClr val="3CA2E2">
                  <a:lumMod val="50000"/>
                </a:srgbClr>
              </a:solidFill>
              <a:effectLst/>
              <a:uLnTx/>
              <a:uFillTx/>
              <a:latin typeface="Century Gothic" panose="020B0502020202020204" pitchFamily="34" charset="0"/>
              <a:ea typeface="+mn-ea"/>
              <a:cs typeface="+mn-cs"/>
            </a:endParaRPr>
          </a:p>
        </p:txBody>
      </p:sp>
      <p:pic>
        <p:nvPicPr>
          <p:cNvPr id="18" name="Graphic 17">
            <a:extLst>
              <a:ext uri="{FF2B5EF4-FFF2-40B4-BE49-F238E27FC236}">
                <a16:creationId xmlns:a16="http://schemas.microsoft.com/office/drawing/2014/main" id="{C7671886-05EC-496B-BE2D-548A7E3D4E0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196656" y="2061593"/>
            <a:ext cx="683239" cy="701958"/>
          </a:xfrm>
          <a:prstGeom prst="rect">
            <a:avLst/>
          </a:prstGeom>
        </p:spPr>
      </p:pic>
      <p:pic>
        <p:nvPicPr>
          <p:cNvPr id="19" name="Graphic 18">
            <a:extLst>
              <a:ext uri="{FF2B5EF4-FFF2-40B4-BE49-F238E27FC236}">
                <a16:creationId xmlns:a16="http://schemas.microsoft.com/office/drawing/2014/main" id="{93627DCD-F088-480B-AB17-27AC6393A9E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062980" y="3020794"/>
            <a:ext cx="898506" cy="889147"/>
          </a:xfrm>
          <a:prstGeom prst="rect">
            <a:avLst/>
          </a:prstGeom>
        </p:spPr>
      </p:pic>
      <p:pic>
        <p:nvPicPr>
          <p:cNvPr id="20" name="Graphic 19">
            <a:extLst>
              <a:ext uri="{FF2B5EF4-FFF2-40B4-BE49-F238E27FC236}">
                <a16:creationId xmlns:a16="http://schemas.microsoft.com/office/drawing/2014/main" id="{C6E6DCDA-9CFB-4FA1-9E7E-07C8583C3A5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094929" y="1029527"/>
            <a:ext cx="825961" cy="755452"/>
          </a:xfrm>
          <a:prstGeom prst="rect">
            <a:avLst/>
          </a:prstGeom>
        </p:spPr>
      </p:pic>
      <p:pic>
        <p:nvPicPr>
          <p:cNvPr id="3" name="Picture 2">
            <a:extLst>
              <a:ext uri="{FF2B5EF4-FFF2-40B4-BE49-F238E27FC236}">
                <a16:creationId xmlns:a16="http://schemas.microsoft.com/office/drawing/2014/main" id="{8C64FDB8-003B-485A-8CE5-E433E1C02D9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5546506" y="3920413"/>
            <a:ext cx="1866900" cy="1247775"/>
          </a:xfrm>
          <a:prstGeom prst="rect">
            <a:avLst/>
          </a:prstGeom>
        </p:spPr>
      </p:pic>
      <p:sp>
        <p:nvSpPr>
          <p:cNvPr id="13" name="Rectangle 12">
            <a:extLst>
              <a:ext uri="{FF2B5EF4-FFF2-40B4-BE49-F238E27FC236}">
                <a16:creationId xmlns:a16="http://schemas.microsoft.com/office/drawing/2014/main" id="{A3CB44F0-ADDC-4518-BB9B-0926D13EBD18}"/>
              </a:ext>
            </a:extLst>
          </p:cNvPr>
          <p:cNvSpPr/>
          <p:nvPr/>
        </p:nvSpPr>
        <p:spPr>
          <a:xfrm>
            <a:off x="7010336" y="4085170"/>
            <a:ext cx="1821074"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srgbClr val="3CA2E2">
                    <a:lumMod val="50000"/>
                  </a:srgbClr>
                </a:solidFill>
                <a:effectLst/>
                <a:uLnTx/>
                <a:uFillTx/>
                <a:latin typeface="Century Gothic" panose="020B0502020202020204" pitchFamily="34" charset="0"/>
                <a:ea typeface="+mn-ea"/>
                <a:cs typeface="+mn-cs"/>
              </a:rPr>
              <a:t>Image and data safety and access controls.</a:t>
            </a:r>
            <a:endParaRPr kumimoji="0" lang="en-AU" sz="1400" b="0" i="0" u="none" strike="noStrike" kern="1200" cap="none" spc="0" normalizeH="0" baseline="0" noProof="0" dirty="0">
              <a:ln>
                <a:noFill/>
              </a:ln>
              <a:solidFill>
                <a:srgbClr val="3CA2E2">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423184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C6952-67AF-4853-8B76-940906AF7972}"/>
              </a:ext>
            </a:extLst>
          </p:cNvPr>
          <p:cNvSpPr>
            <a:spLocks noGrp="1"/>
          </p:cNvSpPr>
          <p:nvPr>
            <p:ph type="title"/>
          </p:nvPr>
        </p:nvSpPr>
        <p:spPr>
          <a:xfrm>
            <a:off x="349203" y="333719"/>
            <a:ext cx="8642954" cy="1225451"/>
          </a:xfrm>
        </p:spPr>
        <p:txBody>
          <a:bodyPr>
            <a:normAutofit/>
          </a:bodyPr>
          <a:lstStyle/>
          <a:p>
            <a:r>
              <a:rPr lang="en-AU" dirty="0"/>
              <a:t>How does it work? </a:t>
            </a:r>
            <a:br>
              <a:rPr lang="en-AU" dirty="0"/>
            </a:br>
            <a:r>
              <a:rPr lang="en-AU" dirty="0"/>
              <a:t>Four easy steps</a:t>
            </a:r>
          </a:p>
        </p:txBody>
      </p:sp>
      <p:pic>
        <p:nvPicPr>
          <p:cNvPr id="7" name="Picture 6" descr="Graphical user interface, application&#10;&#10;Description automatically generated">
            <a:extLst>
              <a:ext uri="{FF2B5EF4-FFF2-40B4-BE49-F238E27FC236}">
                <a16:creationId xmlns:a16="http://schemas.microsoft.com/office/drawing/2014/main" id="{DB9AF586-D73F-47FA-B16B-C0416B867C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0681" y="1849608"/>
            <a:ext cx="4231353" cy="2951705"/>
          </a:xfrm>
          <a:prstGeom prst="rect">
            <a:avLst/>
          </a:prstGeom>
        </p:spPr>
      </p:pic>
      <p:sp>
        <p:nvSpPr>
          <p:cNvPr id="8" name="Title 1">
            <a:extLst>
              <a:ext uri="{FF2B5EF4-FFF2-40B4-BE49-F238E27FC236}">
                <a16:creationId xmlns:a16="http://schemas.microsoft.com/office/drawing/2014/main" id="{90BBFB3A-6DF4-4771-B667-2C8F0A3BB1A8}"/>
              </a:ext>
            </a:extLst>
          </p:cNvPr>
          <p:cNvSpPr txBox="1">
            <a:spLocks/>
          </p:cNvSpPr>
          <p:nvPr/>
        </p:nvSpPr>
        <p:spPr>
          <a:xfrm>
            <a:off x="1577444" y="1849608"/>
            <a:ext cx="3093237" cy="424732"/>
          </a:xfrm>
          <a:prstGeom prst="rect">
            <a:avLst/>
          </a:prstGeom>
        </p:spPr>
        <p:txBody>
          <a:bodyPr wrap="square" anchor="t">
            <a:sp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2400" b="1" i="0" u="none" strike="noStrike" kern="1200" cap="none" spc="0" normalizeH="0" baseline="0" noProof="0" dirty="0">
                <a:ln>
                  <a:noFill/>
                </a:ln>
                <a:solidFill>
                  <a:srgbClr val="3CA2E2">
                    <a:lumMod val="50000"/>
                  </a:srgbClr>
                </a:solidFill>
                <a:effectLst/>
                <a:uLnTx/>
                <a:uFillTx/>
                <a:latin typeface="Century Gothic" panose="020B0502020202020204" pitchFamily="34" charset="0"/>
                <a:ea typeface="+mj-ea"/>
                <a:cs typeface="+mj-cs"/>
              </a:rPr>
              <a:t>Step 1: Get Started</a:t>
            </a:r>
            <a:endParaRPr kumimoji="0" lang="en-AU" sz="3200" b="1" i="0" u="none" strike="noStrike" kern="1200" cap="none" spc="0" normalizeH="0" baseline="0" noProof="0" dirty="0">
              <a:ln>
                <a:noFill/>
              </a:ln>
              <a:solidFill>
                <a:srgbClr val="3CA2E2">
                  <a:lumMod val="50000"/>
                </a:srgbClr>
              </a:solidFill>
              <a:effectLst/>
              <a:uLnTx/>
              <a:uFillTx/>
              <a:latin typeface="Century Gothic" panose="020B0502020202020204" pitchFamily="34" charset="0"/>
              <a:ea typeface="+mj-ea"/>
              <a:cs typeface="+mj-cs"/>
            </a:endParaRPr>
          </a:p>
        </p:txBody>
      </p:sp>
      <p:sp>
        <p:nvSpPr>
          <p:cNvPr id="10" name="Title 1">
            <a:extLst>
              <a:ext uri="{FF2B5EF4-FFF2-40B4-BE49-F238E27FC236}">
                <a16:creationId xmlns:a16="http://schemas.microsoft.com/office/drawing/2014/main" id="{F634245E-3803-4AF4-A00A-7EB654CD508D}"/>
              </a:ext>
            </a:extLst>
          </p:cNvPr>
          <p:cNvSpPr txBox="1">
            <a:spLocks/>
          </p:cNvSpPr>
          <p:nvPr/>
        </p:nvSpPr>
        <p:spPr>
          <a:xfrm>
            <a:off x="1716850" y="2231059"/>
            <a:ext cx="3806721" cy="1153521"/>
          </a:xfrm>
          <a:prstGeom prst="rect">
            <a:avLst/>
          </a:prstGeom>
        </p:spPr>
        <p:txBody>
          <a:bodyPr wrap="square" anchor="t">
            <a:sp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AU" sz="1600" b="0" i="0" u="none" strike="noStrike" kern="1200" cap="none" spc="0" normalizeH="0" baseline="0" noProof="0" dirty="0">
                <a:ln>
                  <a:noFill/>
                </a:ln>
                <a:solidFill>
                  <a:srgbClr val="3CA2E2">
                    <a:lumMod val="50000"/>
                  </a:srgbClr>
                </a:solidFill>
                <a:effectLst/>
                <a:uLnTx/>
                <a:uFillTx/>
                <a:latin typeface="Century Gothic" panose="020B0502020202020204" pitchFamily="34" charset="0"/>
                <a:ea typeface="+mj-ea"/>
                <a:cs typeface="+mj-cs"/>
              </a:rPr>
              <a:t>Create an account</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AU" sz="1600" b="0" i="0" u="none" strike="noStrike" kern="1200" cap="none" spc="0" normalizeH="0" baseline="0" noProof="0" dirty="0">
                <a:ln>
                  <a:noFill/>
                </a:ln>
                <a:solidFill>
                  <a:srgbClr val="3CA2E2">
                    <a:lumMod val="50000"/>
                  </a:srgbClr>
                </a:solidFill>
                <a:effectLst/>
                <a:uLnTx/>
                <a:uFillTx/>
                <a:latin typeface="Century Gothic" panose="020B0502020202020204" pitchFamily="34" charset="0"/>
                <a:ea typeface="+mj-ea"/>
                <a:cs typeface="+mj-cs"/>
              </a:rPr>
              <a:t>Set up a project</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AU" sz="1600" b="0" i="0" u="none" strike="noStrike" kern="1200" cap="none" spc="0" normalizeH="0" baseline="0" noProof="0" dirty="0">
                <a:ln>
                  <a:noFill/>
                </a:ln>
                <a:solidFill>
                  <a:srgbClr val="3CA2E2">
                    <a:lumMod val="50000"/>
                  </a:srgbClr>
                </a:solidFill>
                <a:effectLst/>
                <a:uLnTx/>
                <a:uFillTx/>
                <a:latin typeface="Century Gothic" panose="020B0502020202020204" pitchFamily="34" charset="0"/>
                <a:ea typeface="+mj-ea"/>
                <a:cs typeface="+mj-cs"/>
              </a:rPr>
              <a:t>Add users to your team</a:t>
            </a:r>
            <a:endParaRPr kumimoji="0" lang="en-AU" sz="2800" b="0" i="0" u="none" strike="noStrike" kern="1200" cap="none" spc="0" normalizeH="0" baseline="0" noProof="0" dirty="0">
              <a:ln>
                <a:noFill/>
              </a:ln>
              <a:solidFill>
                <a:srgbClr val="3CA2E2">
                  <a:lumMod val="50000"/>
                </a:srgbClr>
              </a:solidFill>
              <a:effectLst/>
              <a:uLnTx/>
              <a:uFillTx/>
              <a:latin typeface="Century Gothic" panose="020B0502020202020204" pitchFamily="34" charset="0"/>
              <a:ea typeface="+mj-ea"/>
              <a:cs typeface="+mj-cs"/>
            </a:endParaRPr>
          </a:p>
        </p:txBody>
      </p:sp>
      <p:sp>
        <p:nvSpPr>
          <p:cNvPr id="12" name="Title 1">
            <a:extLst>
              <a:ext uri="{FF2B5EF4-FFF2-40B4-BE49-F238E27FC236}">
                <a16:creationId xmlns:a16="http://schemas.microsoft.com/office/drawing/2014/main" id="{CBE4B516-04DE-4721-A802-2ACDA91C36D1}"/>
              </a:ext>
            </a:extLst>
          </p:cNvPr>
          <p:cNvSpPr txBox="1">
            <a:spLocks/>
          </p:cNvSpPr>
          <p:nvPr/>
        </p:nvSpPr>
        <p:spPr>
          <a:xfrm>
            <a:off x="1577444" y="3802195"/>
            <a:ext cx="3093237" cy="424732"/>
          </a:xfrm>
          <a:prstGeom prst="rect">
            <a:avLst/>
          </a:prstGeom>
        </p:spPr>
        <p:txBody>
          <a:bodyPr wrap="square" anchor="t">
            <a:sp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2400" b="1" i="0" u="none" strike="noStrike" kern="1200" cap="none" spc="0" normalizeH="0" baseline="0" noProof="0" dirty="0">
                <a:ln>
                  <a:noFill/>
                </a:ln>
                <a:solidFill>
                  <a:srgbClr val="008977"/>
                </a:solidFill>
                <a:effectLst/>
                <a:uLnTx/>
                <a:uFillTx/>
                <a:latin typeface="Century Gothic" panose="020B0502020202020204" pitchFamily="34" charset="0"/>
                <a:ea typeface="+mj-ea"/>
                <a:cs typeface="+mj-cs"/>
              </a:rPr>
              <a:t>www.reefcloud.ai</a:t>
            </a:r>
            <a:endParaRPr kumimoji="0" lang="en-AU" sz="3200" b="1" i="0" u="none" strike="noStrike" kern="1200" cap="none" spc="0" normalizeH="0" baseline="0" noProof="0" dirty="0">
              <a:ln>
                <a:noFill/>
              </a:ln>
              <a:solidFill>
                <a:srgbClr val="008977"/>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11378287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99155B9-6320-4AB5-A815-8A2754562B9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1618" cy="5142160"/>
          </a:xfrm>
          <a:prstGeom prst="rect">
            <a:avLst/>
          </a:prstGeom>
        </p:spPr>
      </p:pic>
      <p:pic>
        <p:nvPicPr>
          <p:cNvPr id="4" name="Picture 3" descr="A map of the world&#10;&#10;Description automatically generated with low confidence">
            <a:extLst>
              <a:ext uri="{FF2B5EF4-FFF2-40B4-BE49-F238E27FC236}">
                <a16:creationId xmlns:a16="http://schemas.microsoft.com/office/drawing/2014/main" id="{1783385F-E863-49B3-A5D3-2EF5D0E2530E}"/>
              </a:ext>
            </a:extLst>
          </p:cNvPr>
          <p:cNvPicPr>
            <a:picLocks noChangeAspect="1"/>
          </p:cNvPicPr>
          <p:nvPr/>
        </p:nvPicPr>
        <p:blipFill rotWithShape="1">
          <a:blip r:embed="rId5">
            <a:extLst>
              <a:ext uri="{28A0092B-C50C-407E-A947-70E740481C1C}">
                <a14:useLocalDpi xmlns:a14="http://schemas.microsoft.com/office/drawing/2010/main" val="0"/>
              </a:ext>
            </a:extLst>
          </a:blip>
          <a:srcRect l="17196" t="-7894" r="19892" b="6061"/>
          <a:stretch/>
        </p:blipFill>
        <p:spPr>
          <a:xfrm>
            <a:off x="20" y="10"/>
            <a:ext cx="9143980" cy="5143490"/>
          </a:xfrm>
          <a:prstGeom prst="rect">
            <a:avLst/>
          </a:prstGeom>
        </p:spPr>
      </p:pic>
      <p:pic>
        <p:nvPicPr>
          <p:cNvPr id="11" name="Picture 10">
            <a:extLst>
              <a:ext uri="{FF2B5EF4-FFF2-40B4-BE49-F238E27FC236}">
                <a16:creationId xmlns:a16="http://schemas.microsoft.com/office/drawing/2014/main" id="{34034ABF-6942-4B47-BE7E-55C7914689B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1618" cy="5142160"/>
          </a:xfrm>
          <a:prstGeom prst="rect">
            <a:avLst/>
          </a:prstGeom>
        </p:spPr>
      </p:pic>
      <p:sp>
        <p:nvSpPr>
          <p:cNvPr id="13" name="Freeform 5">
            <a:extLst>
              <a:ext uri="{FF2B5EF4-FFF2-40B4-BE49-F238E27FC236}">
                <a16:creationId xmlns:a16="http://schemas.microsoft.com/office/drawing/2014/main" id="{2D2F9523-C090-4E9F-876E-C5B05F2908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387349" y="-13731"/>
            <a:ext cx="8369301" cy="5170962"/>
          </a:xfrm>
          <a:custGeom>
            <a:avLst/>
            <a:gdLst>
              <a:gd name="T0" fmla="*/ 2331 w 2331"/>
              <a:gd name="T1" fmla="*/ 721 h 1440"/>
              <a:gd name="T2" fmla="*/ 2082 w 2331"/>
              <a:gd name="T3" fmla="*/ 0 h 1440"/>
              <a:gd name="T4" fmla="*/ 249 w 2331"/>
              <a:gd name="T5" fmla="*/ 0 h 1440"/>
              <a:gd name="T6" fmla="*/ 0 w 2331"/>
              <a:gd name="T7" fmla="*/ 721 h 1440"/>
              <a:gd name="T8" fmla="*/ 248 w 2331"/>
              <a:gd name="T9" fmla="*/ 1440 h 1440"/>
              <a:gd name="T10" fmla="*/ 2083 w 2331"/>
              <a:gd name="T11" fmla="*/ 1440 h 1440"/>
              <a:gd name="T12" fmla="*/ 2331 w 2331"/>
              <a:gd name="T13" fmla="*/ 721 h 1440"/>
            </a:gdLst>
            <a:ahLst/>
            <a:cxnLst>
              <a:cxn ang="0">
                <a:pos x="T0" y="T1"/>
              </a:cxn>
              <a:cxn ang="0">
                <a:pos x="T2" y="T3"/>
              </a:cxn>
              <a:cxn ang="0">
                <a:pos x="T4" y="T5"/>
              </a:cxn>
              <a:cxn ang="0">
                <a:pos x="T6" y="T7"/>
              </a:cxn>
              <a:cxn ang="0">
                <a:pos x="T8" y="T9"/>
              </a:cxn>
              <a:cxn ang="0">
                <a:pos x="T10" y="T11"/>
              </a:cxn>
              <a:cxn ang="0">
                <a:pos x="T12" y="T13"/>
              </a:cxn>
            </a:cxnLst>
            <a:rect l="0" t="0" r="r" b="b"/>
            <a:pathLst>
              <a:path w="2331" h="1440">
                <a:moveTo>
                  <a:pt x="2331" y="721"/>
                </a:moveTo>
                <a:cubicBezTo>
                  <a:pt x="2331" y="449"/>
                  <a:pt x="2238" y="198"/>
                  <a:pt x="2082" y="0"/>
                </a:cubicBezTo>
                <a:cubicBezTo>
                  <a:pt x="249" y="0"/>
                  <a:pt x="249" y="0"/>
                  <a:pt x="249" y="0"/>
                </a:cubicBezTo>
                <a:cubicBezTo>
                  <a:pt x="93" y="198"/>
                  <a:pt x="0" y="449"/>
                  <a:pt x="0" y="721"/>
                </a:cubicBezTo>
                <a:cubicBezTo>
                  <a:pt x="0" y="992"/>
                  <a:pt x="92" y="1242"/>
                  <a:pt x="248" y="1440"/>
                </a:cubicBezTo>
                <a:cubicBezTo>
                  <a:pt x="2083" y="1440"/>
                  <a:pt x="2083" y="1440"/>
                  <a:pt x="2083" y="1440"/>
                </a:cubicBezTo>
                <a:cubicBezTo>
                  <a:pt x="2239" y="1242"/>
                  <a:pt x="2331" y="992"/>
                  <a:pt x="2331" y="721"/>
                </a:cubicBezTo>
                <a:close/>
              </a:path>
            </a:pathLst>
          </a:custGeom>
          <a:solidFill>
            <a:schemeClr val="bg1">
              <a:alpha val="60000"/>
            </a:schemeClr>
          </a:solid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p>
            <a:pPr marL="0" marR="0" lvl="0" indent="0" algn="ctr" defTabSz="4572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F1E0123C-C2A2-4D35-9D2F-8D14D0C1E9EF}"/>
              </a:ext>
            </a:extLst>
          </p:cNvPr>
          <p:cNvSpPr txBox="1">
            <a:spLocks/>
          </p:cNvSpPr>
          <p:nvPr/>
        </p:nvSpPr>
        <p:spPr>
          <a:xfrm>
            <a:off x="1416759" y="897664"/>
            <a:ext cx="3432353" cy="424732"/>
          </a:xfrm>
          <a:prstGeom prst="rect">
            <a:avLst/>
          </a:prstGeom>
        </p:spPr>
        <p:txBody>
          <a:bodyPr wrap="square" anchor="t">
            <a:sp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2400" b="1" i="0" u="none" strike="noStrike" kern="1200" cap="none" spc="0" normalizeH="0" baseline="0" noProof="0" dirty="0">
                <a:ln>
                  <a:noFill/>
                </a:ln>
                <a:solidFill>
                  <a:srgbClr val="008977"/>
                </a:solidFill>
                <a:effectLst/>
                <a:uLnTx/>
                <a:uFillTx/>
                <a:latin typeface="Century Gothic" panose="020B0502020202020204" pitchFamily="34" charset="0"/>
                <a:ea typeface="+mj-ea"/>
                <a:cs typeface="+mj-cs"/>
              </a:rPr>
              <a:t>Collect photos</a:t>
            </a:r>
            <a:endParaRPr kumimoji="0" lang="en-AU" sz="3200" b="1" i="0" u="none" strike="noStrike" kern="1200" cap="none" spc="0" normalizeH="0" baseline="0" noProof="0" dirty="0">
              <a:ln>
                <a:noFill/>
              </a:ln>
              <a:solidFill>
                <a:srgbClr val="008977"/>
              </a:solidFill>
              <a:effectLst/>
              <a:uLnTx/>
              <a:uFillTx/>
              <a:latin typeface="Century Gothic" panose="020B0502020202020204" pitchFamily="34" charset="0"/>
              <a:ea typeface="+mj-ea"/>
              <a:cs typeface="+mj-cs"/>
            </a:endParaRPr>
          </a:p>
        </p:txBody>
      </p:sp>
      <p:sp>
        <p:nvSpPr>
          <p:cNvPr id="10" name="Title 1">
            <a:extLst>
              <a:ext uri="{FF2B5EF4-FFF2-40B4-BE49-F238E27FC236}">
                <a16:creationId xmlns:a16="http://schemas.microsoft.com/office/drawing/2014/main" id="{0C5D61BC-7CED-4A5A-8829-3FC14660D972}"/>
              </a:ext>
            </a:extLst>
          </p:cNvPr>
          <p:cNvSpPr txBox="1">
            <a:spLocks/>
          </p:cNvSpPr>
          <p:nvPr/>
        </p:nvSpPr>
        <p:spPr>
          <a:xfrm>
            <a:off x="1428945" y="1294036"/>
            <a:ext cx="2823631" cy="1020857"/>
          </a:xfrm>
          <a:prstGeom prst="rect">
            <a:avLst/>
          </a:prstGeom>
        </p:spPr>
        <p:txBody>
          <a:bodyPr wrap="square" anchor="t">
            <a:sp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AU" sz="1400" b="0" i="0" u="none" strike="noStrike" kern="1200" cap="none" spc="0" normalizeH="0" baseline="0" noProof="0" dirty="0">
                <a:ln>
                  <a:noFill/>
                </a:ln>
                <a:solidFill>
                  <a:srgbClr val="008977"/>
                </a:solidFill>
                <a:effectLst/>
                <a:uLnTx/>
                <a:uFillTx/>
                <a:latin typeface="Century Gothic" panose="020B0502020202020204" pitchFamily="34" charset="0"/>
                <a:ea typeface="+mj-ea"/>
                <a:cs typeface="+mj-cs"/>
              </a:rPr>
              <a:t>Add surveys to your sites</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AU" sz="1400" b="0" i="0" u="none" strike="noStrike" kern="1200" cap="none" spc="0" normalizeH="0" baseline="0" noProof="0" dirty="0">
                <a:ln>
                  <a:noFill/>
                </a:ln>
                <a:solidFill>
                  <a:srgbClr val="008977"/>
                </a:solidFill>
                <a:effectLst/>
                <a:uLnTx/>
                <a:uFillTx/>
                <a:latin typeface="Century Gothic" panose="020B0502020202020204" pitchFamily="34" charset="0"/>
                <a:ea typeface="+mj-ea"/>
                <a:cs typeface="+mj-cs"/>
              </a:rPr>
              <a:t>Upload images</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AU" sz="1400" b="0" i="0" u="none" strike="noStrike" kern="1200" cap="none" spc="0" normalizeH="0" baseline="0" noProof="0" dirty="0">
                <a:ln>
                  <a:noFill/>
                </a:ln>
                <a:solidFill>
                  <a:srgbClr val="008977"/>
                </a:solidFill>
                <a:effectLst/>
                <a:uLnTx/>
                <a:uFillTx/>
                <a:latin typeface="Century Gothic" panose="020B0502020202020204" pitchFamily="34" charset="0"/>
                <a:ea typeface="+mj-ea"/>
                <a:cs typeface="+mj-cs"/>
              </a:rPr>
              <a:t>Review your image collection</a:t>
            </a:r>
            <a:endParaRPr kumimoji="0" lang="en-AU" sz="2400" b="0" i="0" u="none" strike="noStrike" kern="1200" cap="none" spc="0" normalizeH="0" baseline="0" noProof="0" dirty="0">
              <a:ln>
                <a:noFill/>
              </a:ln>
              <a:solidFill>
                <a:srgbClr val="008977"/>
              </a:solidFill>
              <a:effectLst/>
              <a:uLnTx/>
              <a:uFillTx/>
              <a:latin typeface="Century Gothic" panose="020B0502020202020204" pitchFamily="34" charset="0"/>
              <a:ea typeface="+mj-ea"/>
              <a:cs typeface="+mj-cs"/>
            </a:endParaRPr>
          </a:p>
        </p:txBody>
      </p:sp>
      <p:pic>
        <p:nvPicPr>
          <p:cNvPr id="14" name="Picture 13" descr="A picture containing logo&#10;&#10;Description automatically generated">
            <a:extLst>
              <a:ext uri="{FF2B5EF4-FFF2-40B4-BE49-F238E27FC236}">
                <a16:creationId xmlns:a16="http://schemas.microsoft.com/office/drawing/2014/main" id="{FC28474A-B4F4-425C-A105-5B5C41BDF8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659144">
            <a:off x="780451" y="1799613"/>
            <a:ext cx="1672500" cy="1872832"/>
          </a:xfrm>
          <a:prstGeom prst="rect">
            <a:avLst/>
          </a:prstGeom>
        </p:spPr>
      </p:pic>
      <p:sp>
        <p:nvSpPr>
          <p:cNvPr id="15" name="Title 1">
            <a:extLst>
              <a:ext uri="{FF2B5EF4-FFF2-40B4-BE49-F238E27FC236}">
                <a16:creationId xmlns:a16="http://schemas.microsoft.com/office/drawing/2014/main" id="{C0CCFBFF-F8C4-47E6-A2B8-9F3CAB275093}"/>
              </a:ext>
            </a:extLst>
          </p:cNvPr>
          <p:cNvSpPr>
            <a:spLocks noGrp="1"/>
          </p:cNvSpPr>
          <p:nvPr>
            <p:ph type="title"/>
          </p:nvPr>
        </p:nvSpPr>
        <p:spPr>
          <a:xfrm>
            <a:off x="1310486" y="77487"/>
            <a:ext cx="2984404" cy="1090022"/>
          </a:xfrm>
        </p:spPr>
        <p:txBody>
          <a:bodyPr vert="horz" lIns="91440" tIns="45720" rIns="91440" bIns="45720" rtlCol="0" anchor="ctr">
            <a:normAutofit/>
          </a:bodyPr>
          <a:lstStyle/>
          <a:p>
            <a:pPr algn="l"/>
            <a:r>
              <a:rPr lang="en-US" dirty="0">
                <a:solidFill>
                  <a:schemeClr val="tx1"/>
                </a:solidFill>
              </a:rPr>
              <a:t>STEP 2</a:t>
            </a:r>
          </a:p>
        </p:txBody>
      </p:sp>
    </p:spTree>
    <p:extLst>
      <p:ext uri="{BB962C8B-B14F-4D97-AF65-F5344CB8AC3E}">
        <p14:creationId xmlns:p14="http://schemas.microsoft.com/office/powerpoint/2010/main" val="39714618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99155B9-6320-4AB5-A815-8A2754562B9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1618" cy="5142160"/>
          </a:xfrm>
          <a:prstGeom prst="rect">
            <a:avLst/>
          </a:prstGeom>
        </p:spPr>
      </p:pic>
      <p:sp>
        <p:nvSpPr>
          <p:cNvPr id="2" name="Title 1"/>
          <p:cNvSpPr>
            <a:spLocks noGrp="1"/>
          </p:cNvSpPr>
          <p:nvPr>
            <p:ph type="title"/>
          </p:nvPr>
        </p:nvSpPr>
        <p:spPr>
          <a:xfrm>
            <a:off x="5899354" y="233856"/>
            <a:ext cx="2780072" cy="1206093"/>
          </a:xfrm>
        </p:spPr>
        <p:txBody>
          <a:bodyPr vert="horz" lIns="91440" tIns="45720" rIns="91440" bIns="45720" rtlCol="0" anchor="ctr">
            <a:noAutofit/>
          </a:bodyPr>
          <a:lstStyle/>
          <a:p>
            <a:pPr algn="l"/>
            <a:r>
              <a:rPr lang="en-US" sz="2400" dirty="0">
                <a:solidFill>
                  <a:schemeClr val="accent5">
                    <a:lumMod val="50000"/>
                  </a:schemeClr>
                </a:solidFill>
              </a:rPr>
              <a:t>Upload your photos and review</a:t>
            </a:r>
          </a:p>
        </p:txBody>
      </p:sp>
      <p:pic>
        <p:nvPicPr>
          <p:cNvPr id="6" name="Picture 5">
            <a:extLst>
              <a:ext uri="{FF2B5EF4-FFF2-40B4-BE49-F238E27FC236}">
                <a16:creationId xmlns:a16="http://schemas.microsoft.com/office/drawing/2014/main" id="{0BB7E5FE-3BA3-4257-B49F-86313856F894}"/>
              </a:ext>
            </a:extLst>
          </p:cNvPr>
          <p:cNvPicPr>
            <a:picLocks noChangeAspect="1"/>
          </p:cNvPicPr>
          <p:nvPr/>
        </p:nvPicPr>
        <p:blipFill rotWithShape="1">
          <a:blip r:embed="rId5"/>
          <a:srcRect r="31954" b="2"/>
          <a:stretch/>
        </p:blipFill>
        <p:spPr>
          <a:xfrm>
            <a:off x="0" y="0"/>
            <a:ext cx="5654040" cy="4486942"/>
          </a:xfrm>
          <a:prstGeom prst="rect">
            <a:avLst/>
          </a:prstGeom>
        </p:spPr>
      </p:pic>
      <p:sp>
        <p:nvSpPr>
          <p:cNvPr id="3" name="Content Placeholder 2"/>
          <p:cNvSpPr>
            <a:spLocks noGrp="1"/>
          </p:cNvSpPr>
          <p:nvPr>
            <p:ph idx="1"/>
          </p:nvPr>
        </p:nvSpPr>
        <p:spPr>
          <a:xfrm>
            <a:off x="5899354" y="1688690"/>
            <a:ext cx="2780072" cy="2979174"/>
          </a:xfrm>
        </p:spPr>
        <p:txBody>
          <a:bodyPr vert="horz" lIns="91440" tIns="45720" rIns="91440" bIns="45720" rtlCol="0" anchor="ctr">
            <a:normAutofit/>
          </a:bodyPr>
          <a:lstStyle/>
          <a:p>
            <a:endParaRPr lang="en-US"/>
          </a:p>
        </p:txBody>
      </p:sp>
      <p:pic>
        <p:nvPicPr>
          <p:cNvPr id="7" name="Picture 6" descr="A picture containing window, different&#10;&#10;Description automatically generated">
            <a:extLst>
              <a:ext uri="{FF2B5EF4-FFF2-40B4-BE49-F238E27FC236}">
                <a16:creationId xmlns:a16="http://schemas.microsoft.com/office/drawing/2014/main" id="{4C6CC98E-868D-45FD-8E90-48E5DBEB55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53874" y="1575314"/>
            <a:ext cx="2487909" cy="2460811"/>
          </a:xfrm>
          <a:prstGeom prst="rect">
            <a:avLst/>
          </a:prstGeom>
        </p:spPr>
      </p:pic>
    </p:spTree>
    <p:extLst>
      <p:ext uri="{BB962C8B-B14F-4D97-AF65-F5344CB8AC3E}">
        <p14:creationId xmlns:p14="http://schemas.microsoft.com/office/powerpoint/2010/main" val="33043078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177FA9E-5F9F-48BC-9C04-9A7B61FFE5C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1618" cy="5142160"/>
          </a:xfrm>
          <a:prstGeom prst="rect">
            <a:avLst/>
          </a:prstGeom>
        </p:spPr>
      </p:pic>
      <p:pic>
        <p:nvPicPr>
          <p:cNvPr id="4" name="Picture 3">
            <a:extLst>
              <a:ext uri="{FF2B5EF4-FFF2-40B4-BE49-F238E27FC236}">
                <a16:creationId xmlns:a16="http://schemas.microsoft.com/office/drawing/2014/main" id="{6770D96B-34A7-43A7-9FE7-A1F8CA7FAFCB}"/>
              </a:ext>
            </a:extLst>
          </p:cNvPr>
          <p:cNvPicPr>
            <a:picLocks noChangeAspect="1"/>
          </p:cNvPicPr>
          <p:nvPr/>
        </p:nvPicPr>
        <p:blipFill>
          <a:blip r:embed="rId5"/>
          <a:stretch>
            <a:fillRect/>
          </a:stretch>
        </p:blipFill>
        <p:spPr>
          <a:xfrm>
            <a:off x="1458410" y="806580"/>
            <a:ext cx="6448108" cy="3530339"/>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5" name="Speech Bubble: Rectangle 4">
            <a:extLst>
              <a:ext uri="{FF2B5EF4-FFF2-40B4-BE49-F238E27FC236}">
                <a16:creationId xmlns:a16="http://schemas.microsoft.com/office/drawing/2014/main" id="{D21C5218-5081-4708-897F-9C303F8E70E9}"/>
              </a:ext>
            </a:extLst>
          </p:cNvPr>
          <p:cNvSpPr/>
          <p:nvPr/>
        </p:nvSpPr>
        <p:spPr>
          <a:xfrm>
            <a:off x="7109525" y="99560"/>
            <a:ext cx="1862690" cy="655358"/>
          </a:xfrm>
          <a:prstGeom prst="wedgeRectCallout">
            <a:avLst>
              <a:gd name="adj1" fmla="val -116536"/>
              <a:gd name="adj2" fmla="val 293291"/>
            </a:avLst>
          </a:prstGeom>
          <a:solidFill>
            <a:schemeClr val="accent4">
              <a:lumMod val="7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0431C185-EFF4-44FD-B995-03DF28E11B76}"/>
              </a:ext>
            </a:extLst>
          </p:cNvPr>
          <p:cNvSpPr txBox="1"/>
          <p:nvPr/>
        </p:nvSpPr>
        <p:spPr>
          <a:xfrm>
            <a:off x="7109525" y="165629"/>
            <a:ext cx="188334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View your sites on the map</a:t>
            </a:r>
            <a:endParaRPr kumimoji="0" lang="en-AU" sz="1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Speech Bubble: Rectangle 7">
            <a:extLst>
              <a:ext uri="{FF2B5EF4-FFF2-40B4-BE49-F238E27FC236}">
                <a16:creationId xmlns:a16="http://schemas.microsoft.com/office/drawing/2014/main" id="{FEFB198A-2149-4327-A5E9-16A10BF587B9}"/>
              </a:ext>
            </a:extLst>
          </p:cNvPr>
          <p:cNvSpPr/>
          <p:nvPr/>
        </p:nvSpPr>
        <p:spPr>
          <a:xfrm>
            <a:off x="1681748" y="75611"/>
            <a:ext cx="1862690" cy="655358"/>
          </a:xfrm>
          <a:prstGeom prst="wedgeRectCallout">
            <a:avLst>
              <a:gd name="adj1" fmla="val 33556"/>
              <a:gd name="adj2" fmla="val 238763"/>
            </a:avLst>
          </a:prstGeom>
          <a:solidFill>
            <a:schemeClr val="accent4">
              <a:lumMod val="7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ED4DD0CF-914D-471E-A9D4-D75C3D04B204}"/>
              </a:ext>
            </a:extLst>
          </p:cNvPr>
          <p:cNvSpPr txBox="1"/>
          <p:nvPr/>
        </p:nvSpPr>
        <p:spPr>
          <a:xfrm>
            <a:off x="1681748" y="141680"/>
            <a:ext cx="188334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Upload all your photos</a:t>
            </a:r>
            <a:endParaRPr kumimoji="0" lang="en-AU" sz="1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Speech Bubble: Rectangle 10">
            <a:extLst>
              <a:ext uri="{FF2B5EF4-FFF2-40B4-BE49-F238E27FC236}">
                <a16:creationId xmlns:a16="http://schemas.microsoft.com/office/drawing/2014/main" id="{F0903BD6-8489-4B90-9591-D9AD9042AEF8}"/>
              </a:ext>
            </a:extLst>
          </p:cNvPr>
          <p:cNvSpPr/>
          <p:nvPr/>
        </p:nvSpPr>
        <p:spPr>
          <a:xfrm>
            <a:off x="2464768" y="4411860"/>
            <a:ext cx="1862690" cy="454430"/>
          </a:xfrm>
          <a:prstGeom prst="wedgeRectCallout">
            <a:avLst>
              <a:gd name="adj1" fmla="val -26171"/>
              <a:gd name="adj2" fmla="val -314589"/>
            </a:avLst>
          </a:prstGeom>
          <a:solidFill>
            <a:schemeClr val="accent4">
              <a:lumMod val="7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B3D865B6-F0B8-4F4D-8524-AC8BD0F97CFC}"/>
              </a:ext>
            </a:extLst>
          </p:cNvPr>
          <p:cNvSpPr txBox="1"/>
          <p:nvPr/>
        </p:nvSpPr>
        <p:spPr>
          <a:xfrm>
            <a:off x="2464768" y="4477929"/>
            <a:ext cx="1883340"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Train your machine</a:t>
            </a:r>
            <a:endParaRPr kumimoji="0" lang="en-AU" sz="1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Speech Bubble: Rectangle 12">
            <a:extLst>
              <a:ext uri="{FF2B5EF4-FFF2-40B4-BE49-F238E27FC236}">
                <a16:creationId xmlns:a16="http://schemas.microsoft.com/office/drawing/2014/main" id="{4D311399-166C-4372-983E-138C2899F372}"/>
              </a:ext>
            </a:extLst>
          </p:cNvPr>
          <p:cNvSpPr/>
          <p:nvPr/>
        </p:nvSpPr>
        <p:spPr>
          <a:xfrm>
            <a:off x="5444058" y="2914243"/>
            <a:ext cx="1862690" cy="454430"/>
          </a:xfrm>
          <a:prstGeom prst="wedgeRectCallout">
            <a:avLst>
              <a:gd name="adj1" fmla="val -27808"/>
              <a:gd name="adj2" fmla="val 164983"/>
            </a:avLst>
          </a:prstGeom>
          <a:solidFill>
            <a:schemeClr val="accent4">
              <a:lumMod val="7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2B2F527A-DBF3-413C-95DB-9AA3C50EDC39}"/>
              </a:ext>
            </a:extLst>
          </p:cNvPr>
          <p:cNvSpPr txBox="1"/>
          <p:nvPr/>
        </p:nvSpPr>
        <p:spPr>
          <a:xfrm>
            <a:off x="5444058" y="2977513"/>
            <a:ext cx="1883340"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See your data</a:t>
            </a:r>
            <a:endParaRPr kumimoji="0" lang="en-AU" sz="1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667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bldP spid="10" grpId="0"/>
      <p:bldP spid="11" grpId="0" animBg="1"/>
      <p:bldP spid="12" grpId="0"/>
      <p:bldP spid="13" grpId="0" animBg="1"/>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177FA9E-5F9F-48BC-9C04-9A7B61FFE5C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1618" cy="5142160"/>
          </a:xfrm>
          <a:prstGeom prst="rect">
            <a:avLst/>
          </a:prstGeom>
        </p:spPr>
      </p:pic>
      <p:sp>
        <p:nvSpPr>
          <p:cNvPr id="2" name="Title 1">
            <a:extLst>
              <a:ext uri="{FF2B5EF4-FFF2-40B4-BE49-F238E27FC236}">
                <a16:creationId xmlns:a16="http://schemas.microsoft.com/office/drawing/2014/main" id="{F766E2C3-4262-4A6B-B6DA-FB882613CCD2}"/>
              </a:ext>
            </a:extLst>
          </p:cNvPr>
          <p:cNvSpPr>
            <a:spLocks noGrp="1"/>
          </p:cNvSpPr>
          <p:nvPr>
            <p:ph type="title"/>
          </p:nvPr>
        </p:nvSpPr>
        <p:spPr>
          <a:xfrm>
            <a:off x="1310486" y="77487"/>
            <a:ext cx="2984404" cy="1090022"/>
          </a:xfrm>
        </p:spPr>
        <p:txBody>
          <a:bodyPr vert="horz" lIns="91440" tIns="45720" rIns="91440" bIns="45720" rtlCol="0" anchor="ctr">
            <a:normAutofit/>
          </a:bodyPr>
          <a:lstStyle/>
          <a:p>
            <a:pPr algn="l"/>
            <a:r>
              <a:rPr lang="en-US" dirty="0">
                <a:solidFill>
                  <a:schemeClr val="accent5">
                    <a:lumMod val="50000"/>
                  </a:schemeClr>
                </a:solidFill>
              </a:rPr>
              <a:t>STEP 3</a:t>
            </a:r>
          </a:p>
        </p:txBody>
      </p:sp>
      <p:sp>
        <p:nvSpPr>
          <p:cNvPr id="3" name="Content Placeholder 2">
            <a:extLst>
              <a:ext uri="{FF2B5EF4-FFF2-40B4-BE49-F238E27FC236}">
                <a16:creationId xmlns:a16="http://schemas.microsoft.com/office/drawing/2014/main" id="{FE458CFD-4FD9-4EBE-A197-92B62199C576}"/>
              </a:ext>
            </a:extLst>
          </p:cNvPr>
          <p:cNvSpPr>
            <a:spLocks noGrp="1"/>
          </p:cNvSpPr>
          <p:nvPr>
            <p:ph idx="1"/>
          </p:nvPr>
        </p:nvSpPr>
        <p:spPr>
          <a:xfrm>
            <a:off x="601633" y="1696065"/>
            <a:ext cx="3002202" cy="2728451"/>
          </a:xfrm>
        </p:spPr>
        <p:txBody>
          <a:bodyPr vert="horz" lIns="91440" tIns="45720" rIns="91440" bIns="45720" rtlCol="0" anchor="ctr">
            <a:normAutofit/>
          </a:bodyPr>
          <a:lstStyle/>
          <a:p>
            <a:endParaRPr lang="en-US"/>
          </a:p>
        </p:txBody>
      </p:sp>
      <p:pic>
        <p:nvPicPr>
          <p:cNvPr id="4" name="Picture 3">
            <a:extLst>
              <a:ext uri="{FF2B5EF4-FFF2-40B4-BE49-F238E27FC236}">
                <a16:creationId xmlns:a16="http://schemas.microsoft.com/office/drawing/2014/main" id="{8C8563F2-AA3E-4C59-97A9-1A02F8B64D9B}"/>
              </a:ext>
            </a:extLst>
          </p:cNvPr>
          <p:cNvPicPr>
            <a:picLocks noChangeAspect="1"/>
          </p:cNvPicPr>
          <p:nvPr/>
        </p:nvPicPr>
        <p:blipFill rotWithShape="1">
          <a:blip r:embed="rId4"/>
          <a:srcRect t="1277" r="731"/>
          <a:stretch/>
        </p:blipFill>
        <p:spPr>
          <a:xfrm>
            <a:off x="3678055" y="1696065"/>
            <a:ext cx="4989840" cy="270450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6" name="Title 1">
            <a:extLst>
              <a:ext uri="{FF2B5EF4-FFF2-40B4-BE49-F238E27FC236}">
                <a16:creationId xmlns:a16="http://schemas.microsoft.com/office/drawing/2014/main" id="{B4EB7564-39FE-4513-844E-BE9280307C71}"/>
              </a:ext>
            </a:extLst>
          </p:cNvPr>
          <p:cNvSpPr txBox="1">
            <a:spLocks/>
          </p:cNvSpPr>
          <p:nvPr/>
        </p:nvSpPr>
        <p:spPr>
          <a:xfrm>
            <a:off x="1534816" y="945782"/>
            <a:ext cx="3618627" cy="424732"/>
          </a:xfrm>
          <a:prstGeom prst="rect">
            <a:avLst/>
          </a:prstGeom>
        </p:spPr>
        <p:txBody>
          <a:bodyPr wrap="square" anchor="t">
            <a:sp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2400" b="1" i="0" u="none" strike="noStrike" kern="1200" cap="none" spc="0" normalizeH="0" baseline="0" noProof="0" dirty="0">
                <a:ln>
                  <a:noFill/>
                </a:ln>
                <a:solidFill>
                  <a:srgbClr val="008977"/>
                </a:solidFill>
                <a:effectLst/>
                <a:uLnTx/>
                <a:uFillTx/>
                <a:latin typeface="Century Gothic" panose="020B0502020202020204" pitchFamily="34" charset="0"/>
                <a:ea typeface="+mj-ea"/>
                <a:cs typeface="+mj-cs"/>
              </a:rPr>
              <a:t>Train your Machine</a:t>
            </a:r>
            <a:endParaRPr kumimoji="0" lang="en-AU" sz="3200" b="1" i="0" u="none" strike="noStrike" kern="1200" cap="none" spc="0" normalizeH="0" baseline="0" noProof="0" dirty="0">
              <a:ln>
                <a:noFill/>
              </a:ln>
              <a:solidFill>
                <a:srgbClr val="008977"/>
              </a:solidFill>
              <a:effectLst/>
              <a:uLnTx/>
              <a:uFillTx/>
              <a:latin typeface="Century Gothic" panose="020B0502020202020204" pitchFamily="34" charset="0"/>
              <a:ea typeface="+mj-ea"/>
              <a:cs typeface="+mj-cs"/>
            </a:endParaRPr>
          </a:p>
        </p:txBody>
      </p:sp>
      <p:sp>
        <p:nvSpPr>
          <p:cNvPr id="7" name="Title 1">
            <a:extLst>
              <a:ext uri="{FF2B5EF4-FFF2-40B4-BE49-F238E27FC236}">
                <a16:creationId xmlns:a16="http://schemas.microsoft.com/office/drawing/2014/main" id="{1EB47FD6-0EF9-4463-964D-56E35CBCB813}"/>
              </a:ext>
            </a:extLst>
          </p:cNvPr>
          <p:cNvSpPr txBox="1">
            <a:spLocks/>
          </p:cNvSpPr>
          <p:nvPr/>
        </p:nvSpPr>
        <p:spPr>
          <a:xfrm>
            <a:off x="1651135" y="1341361"/>
            <a:ext cx="2026920" cy="1020857"/>
          </a:xfrm>
          <a:prstGeom prst="rect">
            <a:avLst/>
          </a:prstGeom>
        </p:spPr>
        <p:txBody>
          <a:bodyPr wrap="square" anchor="t">
            <a:sp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AU" sz="1400" b="0" i="0" u="none" strike="noStrike" kern="1200" cap="none" spc="0" normalizeH="0" baseline="0" noProof="0" dirty="0">
                <a:ln>
                  <a:noFill/>
                </a:ln>
                <a:solidFill>
                  <a:srgbClr val="008977"/>
                </a:solidFill>
                <a:effectLst/>
                <a:uLnTx/>
                <a:uFillTx/>
                <a:latin typeface="Century Gothic" panose="020B0502020202020204" pitchFamily="34" charset="0"/>
                <a:ea typeface="+mj-ea"/>
                <a:cs typeface="+mj-cs"/>
              </a:rPr>
              <a:t>Analyse images</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AU" sz="1400" b="0" i="0" u="none" strike="noStrike" kern="1200" cap="none" spc="0" normalizeH="0" baseline="0" noProof="0" dirty="0">
                <a:ln>
                  <a:noFill/>
                </a:ln>
                <a:solidFill>
                  <a:srgbClr val="008977"/>
                </a:solidFill>
                <a:effectLst/>
                <a:uLnTx/>
                <a:uFillTx/>
                <a:latin typeface="Century Gothic" panose="020B0502020202020204" pitchFamily="34" charset="0"/>
                <a:ea typeface="+mj-ea"/>
                <a:cs typeface="+mj-cs"/>
              </a:rPr>
              <a:t>Train AI algorithm</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AU" sz="1400" b="0" i="0" u="none" strike="noStrike" kern="1200" cap="none" spc="0" normalizeH="0" baseline="0" noProof="0" dirty="0">
                <a:ln>
                  <a:noFill/>
                </a:ln>
                <a:solidFill>
                  <a:srgbClr val="008977"/>
                </a:solidFill>
                <a:effectLst/>
                <a:uLnTx/>
                <a:uFillTx/>
                <a:latin typeface="Century Gothic" panose="020B0502020202020204" pitchFamily="34" charset="0"/>
                <a:ea typeface="+mj-ea"/>
                <a:cs typeface="+mj-cs"/>
              </a:rPr>
              <a:t>Validate Results</a:t>
            </a:r>
            <a:endParaRPr kumimoji="0" lang="en-AU" sz="2400" b="0" i="0" u="none" strike="noStrike" kern="1200" cap="none" spc="0" normalizeH="0" baseline="0" noProof="0" dirty="0">
              <a:ln>
                <a:noFill/>
              </a:ln>
              <a:solidFill>
                <a:srgbClr val="008977"/>
              </a:solidFill>
              <a:effectLst/>
              <a:uLnTx/>
              <a:uFillTx/>
              <a:latin typeface="Century Gothic" panose="020B0502020202020204" pitchFamily="34" charset="0"/>
              <a:ea typeface="+mj-ea"/>
              <a:cs typeface="+mj-cs"/>
            </a:endParaRPr>
          </a:p>
        </p:txBody>
      </p:sp>
      <p:sp>
        <p:nvSpPr>
          <p:cNvPr id="8" name="Speech Bubble: Rectangle 7">
            <a:extLst>
              <a:ext uri="{FF2B5EF4-FFF2-40B4-BE49-F238E27FC236}">
                <a16:creationId xmlns:a16="http://schemas.microsoft.com/office/drawing/2014/main" id="{326827F1-E48D-4225-BED4-731EDBEC170D}"/>
              </a:ext>
            </a:extLst>
          </p:cNvPr>
          <p:cNvSpPr/>
          <p:nvPr/>
        </p:nvSpPr>
        <p:spPr>
          <a:xfrm>
            <a:off x="4088865" y="280492"/>
            <a:ext cx="2754774" cy="490358"/>
          </a:xfrm>
          <a:prstGeom prst="wedgeRectCallout">
            <a:avLst>
              <a:gd name="adj1" fmla="val -25144"/>
              <a:gd name="adj2" fmla="val 364277"/>
            </a:avLst>
          </a:prstGeom>
          <a:solidFill>
            <a:schemeClr val="accent6">
              <a:lumMod val="50000"/>
              <a:alpha val="12941"/>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Speech Bubble: Rectangle 9">
            <a:extLst>
              <a:ext uri="{FF2B5EF4-FFF2-40B4-BE49-F238E27FC236}">
                <a16:creationId xmlns:a16="http://schemas.microsoft.com/office/drawing/2014/main" id="{6E8CA568-5122-4CFA-8C2D-91826AF63A78}"/>
              </a:ext>
            </a:extLst>
          </p:cNvPr>
          <p:cNvSpPr/>
          <p:nvPr/>
        </p:nvSpPr>
        <p:spPr>
          <a:xfrm>
            <a:off x="7423540" y="369706"/>
            <a:ext cx="1138177" cy="892108"/>
          </a:xfrm>
          <a:prstGeom prst="wedgeRectCallout">
            <a:avLst>
              <a:gd name="adj1" fmla="val 20146"/>
              <a:gd name="adj2" fmla="val 268788"/>
            </a:avLst>
          </a:prstGeom>
          <a:solidFill>
            <a:schemeClr val="accent6">
              <a:lumMod val="50000"/>
              <a:alpha val="12941"/>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8E421F0B-3176-43E4-8160-DADE4895057C}"/>
              </a:ext>
            </a:extLst>
          </p:cNvPr>
          <p:cNvSpPr txBox="1"/>
          <p:nvPr/>
        </p:nvSpPr>
        <p:spPr>
          <a:xfrm>
            <a:off x="4120131" y="331753"/>
            <a:ext cx="2606731"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8977"/>
                </a:solidFill>
                <a:effectLst/>
                <a:uLnTx/>
                <a:uFillTx/>
                <a:latin typeface="Century Gothic" panose="020B0502020202020204" pitchFamily="34" charset="0"/>
                <a:ea typeface="+mn-ea"/>
                <a:cs typeface="+mn-cs"/>
              </a:rPr>
              <a:t>Annotation points</a:t>
            </a:r>
            <a:endParaRPr kumimoji="0" lang="en-AU" sz="1800" b="1" i="0" u="none" strike="noStrike" kern="1200" cap="none" spc="0" normalizeH="0" baseline="0" noProof="0" dirty="0">
              <a:ln>
                <a:noFill/>
              </a:ln>
              <a:solidFill>
                <a:srgbClr val="008977"/>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A97E852D-EDC6-480B-B4F2-864E44A9D788}"/>
              </a:ext>
            </a:extLst>
          </p:cNvPr>
          <p:cNvSpPr txBox="1"/>
          <p:nvPr/>
        </p:nvSpPr>
        <p:spPr>
          <a:xfrm>
            <a:off x="7529077" y="492594"/>
            <a:ext cx="927101"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8977"/>
                </a:solidFill>
                <a:effectLst/>
                <a:uLnTx/>
                <a:uFillTx/>
                <a:latin typeface="Century Gothic" panose="020B0502020202020204" pitchFamily="34" charset="0"/>
                <a:ea typeface="+mn-ea"/>
                <a:cs typeface="+mn-cs"/>
              </a:rPr>
              <a:t>Assign label</a:t>
            </a:r>
            <a:endParaRPr kumimoji="0" lang="en-AU" sz="1800" b="0" i="0" u="none" strike="noStrike" kern="1200" cap="none" spc="0" normalizeH="0" baseline="0" noProof="0" dirty="0">
              <a:ln>
                <a:noFill/>
              </a:ln>
              <a:solidFill>
                <a:srgbClr val="008977"/>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E192AFCB-0E58-43C1-8C94-3DD573EA3EA4}"/>
              </a:ext>
            </a:extLst>
          </p:cNvPr>
          <p:cNvSpPr/>
          <p:nvPr/>
        </p:nvSpPr>
        <p:spPr>
          <a:xfrm>
            <a:off x="4672693" y="2299702"/>
            <a:ext cx="128016" cy="12503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0BD8A3BC-7187-40F1-ABC7-A8F0706E86FD}"/>
              </a:ext>
            </a:extLst>
          </p:cNvPr>
          <p:cNvSpPr/>
          <p:nvPr/>
        </p:nvSpPr>
        <p:spPr>
          <a:xfrm>
            <a:off x="5875059" y="3095894"/>
            <a:ext cx="128016" cy="12503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4F1C70F9-EB44-4D8B-9C4C-B806B476EEC8}"/>
              </a:ext>
            </a:extLst>
          </p:cNvPr>
          <p:cNvSpPr/>
          <p:nvPr/>
        </p:nvSpPr>
        <p:spPr>
          <a:xfrm>
            <a:off x="7002042" y="2299701"/>
            <a:ext cx="128016" cy="12503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CE9AC2BA-A5D6-41EC-BBDE-29570CB7B936}"/>
              </a:ext>
            </a:extLst>
          </p:cNvPr>
          <p:cNvSpPr/>
          <p:nvPr/>
        </p:nvSpPr>
        <p:spPr>
          <a:xfrm>
            <a:off x="4672693" y="3874501"/>
            <a:ext cx="128016" cy="12503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1F0890A9-A653-4525-A684-2FDDFEB19E4B}"/>
              </a:ext>
            </a:extLst>
          </p:cNvPr>
          <p:cNvSpPr/>
          <p:nvPr/>
        </p:nvSpPr>
        <p:spPr>
          <a:xfrm>
            <a:off x="7066050" y="3874501"/>
            <a:ext cx="128016" cy="12503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itle 1">
            <a:extLst>
              <a:ext uri="{FF2B5EF4-FFF2-40B4-BE49-F238E27FC236}">
                <a16:creationId xmlns:a16="http://schemas.microsoft.com/office/drawing/2014/main" id="{68CF2BBD-6AF1-414F-A1E8-940B9883E829}"/>
              </a:ext>
            </a:extLst>
          </p:cNvPr>
          <p:cNvSpPr txBox="1">
            <a:spLocks/>
          </p:cNvSpPr>
          <p:nvPr/>
        </p:nvSpPr>
        <p:spPr>
          <a:xfrm>
            <a:off x="1534815" y="4513756"/>
            <a:ext cx="5467227" cy="424732"/>
          </a:xfrm>
          <a:prstGeom prst="rect">
            <a:avLst/>
          </a:prstGeom>
        </p:spPr>
        <p:txBody>
          <a:bodyPr wrap="square" anchor="t">
            <a:sp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2400" b="1" i="0" u="none" strike="noStrike" kern="1200" cap="none" spc="0" normalizeH="0" baseline="0" noProof="0" dirty="0">
                <a:ln>
                  <a:noFill/>
                </a:ln>
                <a:solidFill>
                  <a:srgbClr val="008977"/>
                </a:solidFill>
                <a:effectLst/>
                <a:uLnTx/>
                <a:uFillTx/>
                <a:latin typeface="Century Gothic" panose="020B0502020202020204" pitchFamily="34" charset="0"/>
                <a:ea typeface="+mj-ea"/>
                <a:cs typeface="+mj-cs"/>
              </a:rPr>
              <a:t>10-20% of points = enough </a:t>
            </a:r>
            <a:endParaRPr kumimoji="0" lang="en-AU" sz="3200" b="1" i="0" u="none" strike="noStrike" kern="1200" cap="none" spc="0" normalizeH="0" baseline="0" noProof="0" dirty="0">
              <a:ln>
                <a:noFill/>
              </a:ln>
              <a:solidFill>
                <a:srgbClr val="008977"/>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31637590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957388-DF36-4E7F-A10A-58876E6B7085}"/>
              </a:ext>
            </a:extLst>
          </p:cNvPr>
          <p:cNvSpPr>
            <a:spLocks noGrp="1"/>
          </p:cNvSpPr>
          <p:nvPr>
            <p:ph type="title" idx="4294967295"/>
          </p:nvPr>
        </p:nvSpPr>
        <p:spPr>
          <a:xfrm>
            <a:off x="538716" y="1835040"/>
            <a:ext cx="7750175" cy="1049337"/>
          </a:xfrm>
        </p:spPr>
        <p:txBody>
          <a:bodyPr wrap="none" lIns="0" rIns="0" spcCol="144000">
            <a:normAutofit fontScale="90000"/>
          </a:bodyPr>
          <a:lstStyle/>
          <a:p>
            <a:pPr>
              <a:lnSpc>
                <a:spcPts val="2200"/>
              </a:lnSpc>
              <a:spcAft>
                <a:spcPts val="1200"/>
              </a:spcAft>
            </a:pPr>
            <a:r>
              <a:rPr lang="en-AU" sz="4000" b="1" dirty="0">
                <a:solidFill>
                  <a:srgbClr val="005B9E"/>
                </a:solidFill>
              </a:rPr>
              <a:t>Acknowledgement</a:t>
            </a:r>
            <a:br>
              <a:rPr lang="en-AU" sz="1350" b="1" cap="none" dirty="0">
                <a:solidFill>
                  <a:srgbClr val="005B9E"/>
                </a:solidFill>
                <a:latin typeface="+mn-lt"/>
              </a:rPr>
            </a:br>
            <a:br>
              <a:rPr lang="en-AU" sz="1350" b="1" cap="none" dirty="0">
                <a:solidFill>
                  <a:srgbClr val="005B9E"/>
                </a:solidFill>
                <a:latin typeface="+mn-lt"/>
              </a:rPr>
            </a:br>
            <a:r>
              <a:rPr lang="en-AU" sz="2000" b="1" kern="1400" cap="none" baseline="0" dirty="0">
                <a:solidFill>
                  <a:srgbClr val="005B9E"/>
                </a:solidFill>
                <a:latin typeface="+mn-lt"/>
              </a:rPr>
              <a:t>AIMS acknowledges the Traditional Owners of the land</a:t>
            </a:r>
            <a:br>
              <a:rPr lang="en-AU" sz="2000" b="1" kern="1400" cap="none" baseline="0" dirty="0">
                <a:solidFill>
                  <a:srgbClr val="005B9E"/>
                </a:solidFill>
                <a:latin typeface="+mn-lt"/>
              </a:rPr>
            </a:br>
            <a:r>
              <a:rPr lang="en-AU" sz="2000" b="1" kern="1400" cap="none" baseline="0" dirty="0">
                <a:solidFill>
                  <a:srgbClr val="005B9E"/>
                </a:solidFill>
                <a:latin typeface="+mn-lt"/>
              </a:rPr>
              <a:t>on which we meet today, and pay our respects to elders past, present and future</a:t>
            </a:r>
            <a:r>
              <a:rPr lang="en-AU" sz="2000" kern="1400" cap="none" baseline="0" dirty="0">
                <a:solidFill>
                  <a:srgbClr val="005B9E"/>
                </a:solidFill>
                <a:latin typeface="+mn-lt"/>
              </a:rPr>
              <a:t>.</a:t>
            </a:r>
          </a:p>
          <a:p>
            <a:pPr>
              <a:lnSpc>
                <a:spcPts val="2200"/>
              </a:lnSpc>
              <a:spcAft>
                <a:spcPts val="1350"/>
              </a:spcAft>
            </a:pPr>
            <a:r>
              <a:rPr lang="en-AU" sz="2000" b="0" kern="1400" cap="none" baseline="0" dirty="0">
                <a:solidFill>
                  <a:srgbClr val="005B9E"/>
                </a:solidFill>
                <a:latin typeface="+mn-lt"/>
              </a:rPr>
              <a:t>We honour their continuing culture, knowledge, beliefs</a:t>
            </a:r>
            <a:br>
              <a:rPr lang="en-AU" sz="2000" b="0" kern="1400" cap="none" baseline="0" dirty="0">
                <a:solidFill>
                  <a:srgbClr val="005B9E"/>
                </a:solidFill>
                <a:latin typeface="+mn-lt"/>
              </a:rPr>
            </a:br>
            <a:r>
              <a:rPr lang="en-AU" sz="2000" b="0" kern="1400" cap="none" baseline="0" dirty="0">
                <a:solidFill>
                  <a:srgbClr val="005B9E"/>
                </a:solidFill>
                <a:latin typeface="+mn-lt"/>
              </a:rPr>
              <a:t>and spiritual relationship and connection to country.</a:t>
            </a:r>
          </a:p>
          <a:p>
            <a:pPr>
              <a:lnSpc>
                <a:spcPts val="2200"/>
              </a:lnSpc>
              <a:spcAft>
                <a:spcPts val="1350"/>
              </a:spcAft>
            </a:pPr>
            <a:r>
              <a:rPr lang="en-AU" sz="2000" b="0" kern="1400" cap="none" baseline="0" dirty="0">
                <a:solidFill>
                  <a:srgbClr val="005B9E"/>
                </a:solidFill>
                <a:latin typeface="+mn-lt"/>
              </a:rPr>
              <a:t>We also recognise Aboriginal and Torres Strait Islander peoples as</a:t>
            </a:r>
            <a:br>
              <a:rPr lang="en-AU" sz="2000" b="0" kern="1400" cap="none" baseline="0" dirty="0">
                <a:solidFill>
                  <a:srgbClr val="005B9E"/>
                </a:solidFill>
                <a:latin typeface="+mn-lt"/>
              </a:rPr>
            </a:br>
            <a:r>
              <a:rPr lang="en-AU" sz="2000" b="0" kern="1400" cap="none" baseline="0" dirty="0">
                <a:solidFill>
                  <a:srgbClr val="005B9E"/>
                </a:solidFill>
                <a:latin typeface="+mn-lt"/>
              </a:rPr>
              <a:t>the Traditional Owners of the land and sea country on which the</a:t>
            </a:r>
            <a:br>
              <a:rPr lang="en-AU" sz="2000" b="0" kern="1400" cap="none" baseline="0" dirty="0">
                <a:solidFill>
                  <a:srgbClr val="005B9E"/>
                </a:solidFill>
                <a:latin typeface="+mn-lt"/>
              </a:rPr>
            </a:br>
            <a:r>
              <a:rPr lang="en-AU" sz="2000" b="0" kern="1400" cap="none" baseline="0" dirty="0">
                <a:solidFill>
                  <a:srgbClr val="005B9E"/>
                </a:solidFill>
                <a:latin typeface="+mn-lt"/>
              </a:rPr>
              <a:t>Australian Institute of Marine Science works, and as Australia’s first scientists.</a:t>
            </a:r>
            <a:endParaRPr lang="en-AU" sz="2000" kern="1400" cap="none" baseline="0" dirty="0">
              <a:solidFill>
                <a:srgbClr val="005B9E"/>
              </a:solidFill>
              <a:latin typeface="+mn-lt"/>
            </a:endParaRPr>
          </a:p>
          <a:p>
            <a:pPr>
              <a:lnSpc>
                <a:spcPts val="2200"/>
              </a:lnSpc>
              <a:spcAft>
                <a:spcPts val="1350"/>
              </a:spcAft>
            </a:pPr>
            <a:r>
              <a:rPr lang="en-AU" sz="2000" b="1" kern="1400" cap="none" baseline="0" dirty="0">
                <a:solidFill>
                  <a:srgbClr val="005B9E"/>
                </a:solidFill>
                <a:latin typeface="+mn-lt"/>
              </a:rPr>
              <a:t>Through collaboration and two-way knowledge sharing, we can learn from each other.</a:t>
            </a:r>
          </a:p>
        </p:txBody>
      </p:sp>
    </p:spTree>
    <p:extLst>
      <p:ext uri="{BB962C8B-B14F-4D97-AF65-F5344CB8AC3E}">
        <p14:creationId xmlns:p14="http://schemas.microsoft.com/office/powerpoint/2010/main" val="31066575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D8B8CF-0F0A-4131-AA5F-6ED6F3D0DE2C}"/>
              </a:ext>
            </a:extLst>
          </p:cNvPr>
          <p:cNvSpPr>
            <a:spLocks noGrp="1"/>
          </p:cNvSpPr>
          <p:nvPr>
            <p:ph idx="1"/>
          </p:nvPr>
        </p:nvSpPr>
        <p:spPr/>
        <p:txBody>
          <a:bodyPr/>
          <a:lstStyle/>
          <a:p>
            <a:endParaRPr lang="en-AU"/>
          </a:p>
        </p:txBody>
      </p:sp>
      <p:pic>
        <p:nvPicPr>
          <p:cNvPr id="4" name="Picture 3">
            <a:extLst>
              <a:ext uri="{FF2B5EF4-FFF2-40B4-BE49-F238E27FC236}">
                <a16:creationId xmlns:a16="http://schemas.microsoft.com/office/drawing/2014/main" id="{9359795E-7CE3-4D26-8880-5C135F5449FA}"/>
              </a:ext>
            </a:extLst>
          </p:cNvPr>
          <p:cNvPicPr>
            <a:picLocks noChangeAspect="1"/>
          </p:cNvPicPr>
          <p:nvPr/>
        </p:nvPicPr>
        <p:blipFill rotWithShape="1">
          <a:blip r:embed="rId3"/>
          <a:srcRect r="21831"/>
          <a:stretch/>
        </p:blipFill>
        <p:spPr>
          <a:xfrm>
            <a:off x="2812207" y="803947"/>
            <a:ext cx="6164512" cy="4339553"/>
          </a:xfrm>
          <a:prstGeom prst="roundRect">
            <a:avLst>
              <a:gd name="adj" fmla="val 2927"/>
            </a:avLst>
          </a:prstGeom>
        </p:spPr>
      </p:pic>
      <p:sp>
        <p:nvSpPr>
          <p:cNvPr id="5" name="TextBox 4">
            <a:extLst>
              <a:ext uri="{FF2B5EF4-FFF2-40B4-BE49-F238E27FC236}">
                <a16:creationId xmlns:a16="http://schemas.microsoft.com/office/drawing/2014/main" id="{8895B9FF-7D98-4CA0-9933-78E3B4068230}"/>
              </a:ext>
            </a:extLst>
          </p:cNvPr>
          <p:cNvSpPr txBox="1"/>
          <p:nvPr/>
        </p:nvSpPr>
        <p:spPr>
          <a:xfrm>
            <a:off x="3516198" y="152001"/>
            <a:ext cx="5627802"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3200" b="1" i="0" u="none" strike="noStrike" kern="1200" cap="none" spc="0" normalizeH="0" baseline="0" noProof="0" dirty="0">
                <a:ln>
                  <a:noFill/>
                </a:ln>
                <a:solidFill>
                  <a:srgbClr val="3CA2E2">
                    <a:lumMod val="50000"/>
                  </a:srgbClr>
                </a:solidFill>
                <a:effectLst/>
                <a:uLnTx/>
                <a:uFillTx/>
                <a:latin typeface="Century Gothic" panose="020B0502020202020204" pitchFamily="34" charset="0"/>
                <a:ea typeface="+mn-ea"/>
                <a:cs typeface="+mn-cs"/>
              </a:rPr>
              <a:t>Validate Results</a:t>
            </a:r>
          </a:p>
        </p:txBody>
      </p:sp>
      <p:pic>
        <p:nvPicPr>
          <p:cNvPr id="6" name="Picture 5">
            <a:extLst>
              <a:ext uri="{FF2B5EF4-FFF2-40B4-BE49-F238E27FC236}">
                <a16:creationId xmlns:a16="http://schemas.microsoft.com/office/drawing/2014/main" id="{27D6BC50-E72B-4F75-B943-134FBFEA4FB1}"/>
              </a:ext>
            </a:extLst>
          </p:cNvPr>
          <p:cNvPicPr>
            <a:picLocks noChangeAspect="1"/>
          </p:cNvPicPr>
          <p:nvPr/>
        </p:nvPicPr>
        <p:blipFill rotWithShape="1">
          <a:blip r:embed="rId3"/>
          <a:srcRect l="90127" t="39676" r="4400" b="52108"/>
          <a:stretch/>
        </p:blipFill>
        <p:spPr>
          <a:xfrm>
            <a:off x="7741920" y="3575304"/>
            <a:ext cx="560832" cy="463296"/>
          </a:xfrm>
          <a:prstGeom prst="roundRect">
            <a:avLst>
              <a:gd name="adj" fmla="val 2927"/>
            </a:avLst>
          </a:prstGeom>
        </p:spPr>
      </p:pic>
      <p:sp>
        <p:nvSpPr>
          <p:cNvPr id="7" name="Speech Bubble: Rectangle 6">
            <a:extLst>
              <a:ext uri="{FF2B5EF4-FFF2-40B4-BE49-F238E27FC236}">
                <a16:creationId xmlns:a16="http://schemas.microsoft.com/office/drawing/2014/main" id="{A388E624-339D-41B9-A347-F0EE818D54EA}"/>
              </a:ext>
            </a:extLst>
          </p:cNvPr>
          <p:cNvSpPr/>
          <p:nvPr/>
        </p:nvSpPr>
        <p:spPr>
          <a:xfrm>
            <a:off x="1360136" y="267025"/>
            <a:ext cx="1179349" cy="992744"/>
          </a:xfrm>
          <a:prstGeom prst="wedgeRectCallout">
            <a:avLst>
              <a:gd name="adj1" fmla="val 180042"/>
              <a:gd name="adj2" fmla="val 232434"/>
            </a:avLst>
          </a:prstGeom>
          <a:solidFill>
            <a:schemeClr val="accent4">
              <a:lumMod val="7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Speech Bubble: Rectangle 7">
            <a:extLst>
              <a:ext uri="{FF2B5EF4-FFF2-40B4-BE49-F238E27FC236}">
                <a16:creationId xmlns:a16="http://schemas.microsoft.com/office/drawing/2014/main" id="{3D74FCB0-FF62-45DD-95AC-088BB166050E}"/>
              </a:ext>
            </a:extLst>
          </p:cNvPr>
          <p:cNvSpPr/>
          <p:nvPr/>
        </p:nvSpPr>
        <p:spPr>
          <a:xfrm>
            <a:off x="1144903" y="2705262"/>
            <a:ext cx="1232537" cy="1121780"/>
          </a:xfrm>
          <a:prstGeom prst="wedgeRectCallout">
            <a:avLst>
              <a:gd name="adj1" fmla="val 363965"/>
              <a:gd name="adj2" fmla="val -8683"/>
            </a:avLst>
          </a:prstGeom>
          <a:solidFill>
            <a:schemeClr val="accent4">
              <a:lumMod val="7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Speech Bubble: Rectangle 8">
            <a:extLst>
              <a:ext uri="{FF2B5EF4-FFF2-40B4-BE49-F238E27FC236}">
                <a16:creationId xmlns:a16="http://schemas.microsoft.com/office/drawing/2014/main" id="{D47259C8-3A33-4223-A1B3-3961A953ABC7}"/>
              </a:ext>
            </a:extLst>
          </p:cNvPr>
          <p:cNvSpPr/>
          <p:nvPr/>
        </p:nvSpPr>
        <p:spPr>
          <a:xfrm>
            <a:off x="1447349" y="4095503"/>
            <a:ext cx="1290173" cy="895996"/>
          </a:xfrm>
          <a:prstGeom prst="wedgeRectCallout">
            <a:avLst>
              <a:gd name="adj1" fmla="val 392784"/>
              <a:gd name="adj2" fmla="val -49297"/>
            </a:avLst>
          </a:prstGeom>
          <a:solidFill>
            <a:schemeClr val="accent4">
              <a:lumMod val="7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D2E948CC-F997-4835-8636-770E807A2008}"/>
              </a:ext>
            </a:extLst>
          </p:cNvPr>
          <p:cNvSpPr txBox="1"/>
          <p:nvPr/>
        </p:nvSpPr>
        <p:spPr>
          <a:xfrm>
            <a:off x="1429263" y="382205"/>
            <a:ext cx="1098584"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Size of circle reflects agreement at that site</a:t>
            </a:r>
            <a:endParaRPr kumimoji="0" lang="en-AU" sz="105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3A5FBB26-F3F3-4B76-BE37-6ECBB5518138}"/>
              </a:ext>
            </a:extLst>
          </p:cNvPr>
          <p:cNvSpPr txBox="1"/>
          <p:nvPr/>
        </p:nvSpPr>
        <p:spPr>
          <a:xfrm>
            <a:off x="1144903" y="2789098"/>
            <a:ext cx="1232537" cy="90024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Human estimate vs Machine estimate for each label</a:t>
            </a:r>
            <a:endParaRPr kumimoji="0" lang="en-AU" sz="105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27FCF6EF-4B78-4084-B8D8-7A2861B9A8AD}"/>
              </a:ext>
            </a:extLst>
          </p:cNvPr>
          <p:cNvSpPr txBox="1"/>
          <p:nvPr/>
        </p:nvSpPr>
        <p:spPr>
          <a:xfrm>
            <a:off x="1447349" y="4174169"/>
            <a:ext cx="1290173"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Big difference indicates machine needs more training!</a:t>
            </a:r>
            <a:endParaRPr kumimoji="0" lang="en-AU" sz="105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765308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0820A-4A01-40E7-8B61-C6BFFEF3D005}"/>
              </a:ext>
            </a:extLst>
          </p:cNvPr>
          <p:cNvSpPr>
            <a:spLocks noGrp="1"/>
          </p:cNvSpPr>
          <p:nvPr>
            <p:ph type="title"/>
          </p:nvPr>
        </p:nvSpPr>
        <p:spPr>
          <a:xfrm>
            <a:off x="1274801" y="-155034"/>
            <a:ext cx="7380000" cy="1256563"/>
          </a:xfrm>
        </p:spPr>
        <p:txBody>
          <a:bodyPr/>
          <a:lstStyle/>
          <a:p>
            <a:r>
              <a:rPr lang="en-AU" dirty="0"/>
              <a:t>Step 4: get results</a:t>
            </a:r>
          </a:p>
        </p:txBody>
      </p:sp>
      <p:sp>
        <p:nvSpPr>
          <p:cNvPr id="3" name="Content Placeholder 2">
            <a:extLst>
              <a:ext uri="{FF2B5EF4-FFF2-40B4-BE49-F238E27FC236}">
                <a16:creationId xmlns:a16="http://schemas.microsoft.com/office/drawing/2014/main" id="{3CE9AB19-5869-4142-BEAC-12075BE222A5}"/>
              </a:ext>
            </a:extLst>
          </p:cNvPr>
          <p:cNvSpPr>
            <a:spLocks noGrp="1"/>
          </p:cNvSpPr>
          <p:nvPr>
            <p:ph idx="1"/>
          </p:nvPr>
        </p:nvSpPr>
        <p:spPr/>
        <p:txBody>
          <a:bodyPr/>
          <a:lstStyle/>
          <a:p>
            <a:endParaRPr lang="en-AU"/>
          </a:p>
        </p:txBody>
      </p:sp>
      <p:pic>
        <p:nvPicPr>
          <p:cNvPr id="5" name="Picture 4">
            <a:extLst>
              <a:ext uri="{FF2B5EF4-FFF2-40B4-BE49-F238E27FC236}">
                <a16:creationId xmlns:a16="http://schemas.microsoft.com/office/drawing/2014/main" id="{62D0209B-8C1B-4B15-A9D4-310FDC05719D}"/>
              </a:ext>
            </a:extLst>
          </p:cNvPr>
          <p:cNvPicPr>
            <a:picLocks noChangeAspect="1"/>
          </p:cNvPicPr>
          <p:nvPr/>
        </p:nvPicPr>
        <p:blipFill rotWithShape="1">
          <a:blip r:embed="rId3"/>
          <a:srcRect t="1423"/>
          <a:stretch/>
        </p:blipFill>
        <p:spPr>
          <a:xfrm>
            <a:off x="1522034" y="1270989"/>
            <a:ext cx="7146222" cy="3872511"/>
          </a:xfrm>
          <a:prstGeom prst="roundRect">
            <a:avLst>
              <a:gd name="adj" fmla="val 2880"/>
            </a:avLst>
          </a:prstGeom>
        </p:spPr>
      </p:pic>
      <p:pic>
        <p:nvPicPr>
          <p:cNvPr id="6" name="Picture 5">
            <a:extLst>
              <a:ext uri="{FF2B5EF4-FFF2-40B4-BE49-F238E27FC236}">
                <a16:creationId xmlns:a16="http://schemas.microsoft.com/office/drawing/2014/main" id="{BEF333D0-57A0-47AC-B448-C0CDCD61E0DF}"/>
              </a:ext>
            </a:extLst>
          </p:cNvPr>
          <p:cNvPicPr>
            <a:picLocks noChangeAspect="1"/>
          </p:cNvPicPr>
          <p:nvPr/>
        </p:nvPicPr>
        <p:blipFill rotWithShape="1">
          <a:blip r:embed="rId4"/>
          <a:srcRect b="13708"/>
          <a:stretch/>
        </p:blipFill>
        <p:spPr>
          <a:xfrm>
            <a:off x="6926329" y="1501137"/>
            <a:ext cx="1728472" cy="166124"/>
          </a:xfrm>
          <a:prstGeom prst="rect">
            <a:avLst/>
          </a:prstGeom>
        </p:spPr>
      </p:pic>
      <p:sp>
        <p:nvSpPr>
          <p:cNvPr id="7" name="Speech Bubble: Rectangle 6">
            <a:extLst>
              <a:ext uri="{FF2B5EF4-FFF2-40B4-BE49-F238E27FC236}">
                <a16:creationId xmlns:a16="http://schemas.microsoft.com/office/drawing/2014/main" id="{B5EA4270-B175-47BE-9C15-2D09EA444639}"/>
              </a:ext>
            </a:extLst>
          </p:cNvPr>
          <p:cNvSpPr/>
          <p:nvPr/>
        </p:nvSpPr>
        <p:spPr>
          <a:xfrm>
            <a:off x="4978223" y="3451824"/>
            <a:ext cx="1213569" cy="787496"/>
          </a:xfrm>
          <a:prstGeom prst="wedgeRectCallout">
            <a:avLst>
              <a:gd name="adj1" fmla="val 146683"/>
              <a:gd name="adj2" fmla="val -282328"/>
            </a:avLst>
          </a:prstGeom>
          <a:solidFill>
            <a:schemeClr val="accent4">
              <a:lumMod val="7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DE8CCE64-FC7F-49E1-973A-A0BBE341A3E1}"/>
              </a:ext>
            </a:extLst>
          </p:cNvPr>
          <p:cNvSpPr txBox="1"/>
          <p:nvPr/>
        </p:nvSpPr>
        <p:spPr>
          <a:xfrm>
            <a:off x="5015235" y="3476240"/>
            <a:ext cx="1139547"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Download full dataset as a .csv</a:t>
            </a:r>
            <a:endParaRPr kumimoji="0" lang="en-AU" sz="1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Speech Bubble: Rectangle 8">
            <a:extLst>
              <a:ext uri="{FF2B5EF4-FFF2-40B4-BE49-F238E27FC236}">
                <a16:creationId xmlns:a16="http://schemas.microsoft.com/office/drawing/2014/main" id="{FA994735-84F7-4BFF-867B-508366D0EE3C}"/>
              </a:ext>
            </a:extLst>
          </p:cNvPr>
          <p:cNvSpPr/>
          <p:nvPr/>
        </p:nvSpPr>
        <p:spPr>
          <a:xfrm>
            <a:off x="6389226" y="3502910"/>
            <a:ext cx="1479973" cy="787496"/>
          </a:xfrm>
          <a:prstGeom prst="wedgeRectCallout">
            <a:avLst>
              <a:gd name="adj1" fmla="val 59401"/>
              <a:gd name="adj2" fmla="val -279521"/>
            </a:avLst>
          </a:prstGeom>
          <a:solidFill>
            <a:schemeClr val="accent4">
              <a:lumMod val="7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D3A62045-81C4-449B-B466-46BA342A31C3}"/>
              </a:ext>
            </a:extLst>
          </p:cNvPr>
          <p:cNvSpPr txBox="1"/>
          <p:nvPr/>
        </p:nvSpPr>
        <p:spPr>
          <a:xfrm>
            <a:off x="6352216" y="3520712"/>
            <a:ext cx="1479973"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Explore summary data for each site</a:t>
            </a:r>
            <a:endParaRPr kumimoji="0" lang="en-AU" sz="1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4575D0F8-E4FD-400D-AA3F-027E677DB4CC}"/>
              </a:ext>
            </a:extLst>
          </p:cNvPr>
          <p:cNvSpPr txBox="1"/>
          <p:nvPr/>
        </p:nvSpPr>
        <p:spPr>
          <a:xfrm>
            <a:off x="2241397" y="673820"/>
            <a:ext cx="562780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3CA2E2">
                    <a:lumMod val="50000"/>
                  </a:srgbClr>
                </a:solidFill>
                <a:effectLst/>
                <a:uLnTx/>
                <a:uFillTx/>
                <a:latin typeface="Century Gothic" panose="020B0502020202020204" pitchFamily="34" charset="0"/>
                <a:ea typeface="+mn-ea"/>
                <a:cs typeface="+mn-cs"/>
              </a:rPr>
              <a:t>View and download your own results</a:t>
            </a:r>
            <a:endParaRPr kumimoji="0" lang="en-AU" sz="2400" b="1" i="0" u="none" strike="noStrike" kern="1200" cap="none" spc="0" normalizeH="0" baseline="0" noProof="0" dirty="0">
              <a:ln>
                <a:noFill/>
              </a:ln>
              <a:solidFill>
                <a:srgbClr val="3CA2E2">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895270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12E04-9AF7-4F6B-AAE8-AA5DE43BFCE5}"/>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A8631E1A-01F7-425A-BA89-03F08E84D2CA}"/>
              </a:ext>
            </a:extLst>
          </p:cNvPr>
          <p:cNvSpPr>
            <a:spLocks noGrp="1"/>
          </p:cNvSpPr>
          <p:nvPr>
            <p:ph idx="1"/>
          </p:nvPr>
        </p:nvSpPr>
        <p:spPr/>
        <p:txBody>
          <a:bodyPr/>
          <a:lstStyle/>
          <a:p>
            <a:endParaRPr lang="en-AU"/>
          </a:p>
        </p:txBody>
      </p:sp>
      <p:pic>
        <p:nvPicPr>
          <p:cNvPr id="5" name="Picture 4">
            <a:extLst>
              <a:ext uri="{FF2B5EF4-FFF2-40B4-BE49-F238E27FC236}">
                <a16:creationId xmlns:a16="http://schemas.microsoft.com/office/drawing/2014/main" id="{C4B38DBF-D46B-44AE-B628-B01D5124B015}"/>
              </a:ext>
            </a:extLst>
          </p:cNvPr>
          <p:cNvPicPr>
            <a:picLocks noChangeAspect="1"/>
          </p:cNvPicPr>
          <p:nvPr/>
        </p:nvPicPr>
        <p:blipFill>
          <a:blip r:embed="rId2"/>
          <a:stretch>
            <a:fillRect/>
          </a:stretch>
        </p:blipFill>
        <p:spPr>
          <a:xfrm>
            <a:off x="0" y="-107819"/>
            <a:ext cx="9144000" cy="4901938"/>
          </a:xfrm>
          <a:prstGeom prst="rect">
            <a:avLst/>
          </a:prstGeom>
        </p:spPr>
      </p:pic>
      <p:sp>
        <p:nvSpPr>
          <p:cNvPr id="7" name="Speech Bubble: Rectangle 6">
            <a:extLst>
              <a:ext uri="{FF2B5EF4-FFF2-40B4-BE49-F238E27FC236}">
                <a16:creationId xmlns:a16="http://schemas.microsoft.com/office/drawing/2014/main" id="{C820D612-96BA-4BCD-9BFA-C39CBBF3CC08}"/>
              </a:ext>
            </a:extLst>
          </p:cNvPr>
          <p:cNvSpPr/>
          <p:nvPr/>
        </p:nvSpPr>
        <p:spPr>
          <a:xfrm>
            <a:off x="4581183" y="472317"/>
            <a:ext cx="1981663" cy="638853"/>
          </a:xfrm>
          <a:prstGeom prst="wedgeRectCallout">
            <a:avLst>
              <a:gd name="adj1" fmla="val 69086"/>
              <a:gd name="adj2" fmla="val 193335"/>
            </a:avLst>
          </a:prstGeom>
          <a:solidFill>
            <a:schemeClr val="accent4">
              <a:lumMod val="7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56C1B9A5-74F5-4983-BBB6-FCA5152B39E7}"/>
              </a:ext>
            </a:extLst>
          </p:cNvPr>
          <p:cNvSpPr txBox="1"/>
          <p:nvPr/>
        </p:nvSpPr>
        <p:spPr>
          <a:xfrm>
            <a:off x="4627481" y="530133"/>
            <a:ext cx="1889065"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Shows the location of everyone’s data</a:t>
            </a:r>
            <a:endParaRPr kumimoji="0" lang="en-AU" sz="1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Speech Bubble: Rectangle 8">
            <a:extLst>
              <a:ext uri="{FF2B5EF4-FFF2-40B4-BE49-F238E27FC236}">
                <a16:creationId xmlns:a16="http://schemas.microsoft.com/office/drawing/2014/main" id="{2D84E9EE-6766-4F6A-AA1A-8E33107520E8}"/>
              </a:ext>
            </a:extLst>
          </p:cNvPr>
          <p:cNvSpPr/>
          <p:nvPr/>
        </p:nvSpPr>
        <p:spPr>
          <a:xfrm>
            <a:off x="4120125" y="2023723"/>
            <a:ext cx="1981663" cy="1011923"/>
          </a:xfrm>
          <a:prstGeom prst="wedgeRectCallout">
            <a:avLst>
              <a:gd name="adj1" fmla="val -125416"/>
              <a:gd name="adj2" fmla="val 109469"/>
            </a:avLst>
          </a:prstGeom>
          <a:solidFill>
            <a:schemeClr val="accent4">
              <a:lumMod val="7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75E3A48-6194-4DFF-AB60-CCCA2BAC33CD}"/>
              </a:ext>
            </a:extLst>
          </p:cNvPr>
          <p:cNvSpPr txBox="1"/>
          <p:nvPr/>
        </p:nvSpPr>
        <p:spPr>
          <a:xfrm>
            <a:off x="4120125" y="2081539"/>
            <a:ext cx="1889065"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Shows trends in reef health in context of environmental drivers</a:t>
            </a:r>
            <a:endParaRPr kumimoji="0" lang="en-AU" sz="1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377592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6B41C-AC20-4622-A3C6-302951571105}"/>
              </a:ext>
            </a:extLst>
          </p:cNvPr>
          <p:cNvSpPr>
            <a:spLocks noGrp="1"/>
          </p:cNvSpPr>
          <p:nvPr>
            <p:ph type="title"/>
          </p:nvPr>
        </p:nvSpPr>
        <p:spPr>
          <a:xfrm>
            <a:off x="1055095" y="-175680"/>
            <a:ext cx="7509785" cy="1256563"/>
          </a:xfrm>
        </p:spPr>
        <p:txBody>
          <a:bodyPr/>
          <a:lstStyle/>
          <a:p>
            <a:r>
              <a:rPr lang="en-AU" dirty="0"/>
              <a:t>Does it work?</a:t>
            </a:r>
          </a:p>
        </p:txBody>
      </p:sp>
      <p:sp>
        <p:nvSpPr>
          <p:cNvPr id="3" name="Content Placeholder 2">
            <a:extLst>
              <a:ext uri="{FF2B5EF4-FFF2-40B4-BE49-F238E27FC236}">
                <a16:creationId xmlns:a16="http://schemas.microsoft.com/office/drawing/2014/main" id="{E6FDD433-EDDD-4C11-AD09-0BF9DE28032B}"/>
              </a:ext>
            </a:extLst>
          </p:cNvPr>
          <p:cNvSpPr>
            <a:spLocks noGrp="1"/>
          </p:cNvSpPr>
          <p:nvPr>
            <p:ph idx="1"/>
          </p:nvPr>
        </p:nvSpPr>
        <p:spPr>
          <a:xfrm>
            <a:off x="1937589" y="1735273"/>
            <a:ext cx="6419106" cy="2755974"/>
          </a:xfrm>
        </p:spPr>
        <p:txBody>
          <a:bodyPr/>
          <a:lstStyle/>
          <a:p>
            <a:endParaRPr lang="en-AU"/>
          </a:p>
        </p:txBody>
      </p:sp>
      <p:pic>
        <p:nvPicPr>
          <p:cNvPr id="4" name="Picture 3">
            <a:extLst>
              <a:ext uri="{FF2B5EF4-FFF2-40B4-BE49-F238E27FC236}">
                <a16:creationId xmlns:a16="http://schemas.microsoft.com/office/drawing/2014/main" id="{F2C7C43D-AF0A-4F42-9770-D900AE459938}"/>
              </a:ext>
            </a:extLst>
          </p:cNvPr>
          <p:cNvPicPr>
            <a:picLocks noChangeAspect="1"/>
          </p:cNvPicPr>
          <p:nvPr/>
        </p:nvPicPr>
        <p:blipFill rotWithShape="1">
          <a:blip r:embed="rId4"/>
          <a:srcRect t="11090" b="7225"/>
          <a:stretch/>
        </p:blipFill>
        <p:spPr>
          <a:xfrm>
            <a:off x="5147142" y="1174156"/>
            <a:ext cx="3417738" cy="1881070"/>
          </a:xfrm>
          <a:prstGeom prst="rect">
            <a:avLst/>
          </a:prstGeom>
        </p:spPr>
      </p:pic>
      <p:pic>
        <p:nvPicPr>
          <p:cNvPr id="7" name="Picture 6" descr="Chart, bar chart, waterfall chart&#10;&#10;Description automatically generated">
            <a:extLst>
              <a:ext uri="{FF2B5EF4-FFF2-40B4-BE49-F238E27FC236}">
                <a16:creationId xmlns:a16="http://schemas.microsoft.com/office/drawing/2014/main" id="{81C3E4BE-CB9C-4799-864F-8E38BDAA9CE1}"/>
              </a:ext>
            </a:extLst>
          </p:cNvPr>
          <p:cNvPicPr>
            <a:picLocks noChangeAspect="1"/>
          </p:cNvPicPr>
          <p:nvPr/>
        </p:nvPicPr>
        <p:blipFill rotWithShape="1">
          <a:blip r:embed="rId5">
            <a:extLst>
              <a:ext uri="{28A0092B-C50C-407E-A947-70E740481C1C}">
                <a14:useLocalDpi xmlns:a14="http://schemas.microsoft.com/office/drawing/2010/main" val="0"/>
              </a:ext>
            </a:extLst>
          </a:blip>
          <a:srcRect t="9219" b="8542"/>
          <a:stretch/>
        </p:blipFill>
        <p:spPr>
          <a:xfrm>
            <a:off x="1225687" y="3169916"/>
            <a:ext cx="4675050" cy="1882448"/>
          </a:xfrm>
          <a:prstGeom prst="rect">
            <a:avLst/>
          </a:prstGeom>
        </p:spPr>
      </p:pic>
      <p:sp>
        <p:nvSpPr>
          <p:cNvPr id="8" name="TextBox 7">
            <a:extLst>
              <a:ext uri="{FF2B5EF4-FFF2-40B4-BE49-F238E27FC236}">
                <a16:creationId xmlns:a16="http://schemas.microsoft.com/office/drawing/2014/main" id="{34FC0AEC-D702-4034-9CA5-0A6F07EA8A0A}"/>
              </a:ext>
            </a:extLst>
          </p:cNvPr>
          <p:cNvSpPr txBox="1"/>
          <p:nvPr/>
        </p:nvSpPr>
        <p:spPr>
          <a:xfrm>
            <a:off x="1297231" y="749636"/>
            <a:ext cx="168815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E5B458">
                    <a:lumMod val="75000"/>
                  </a:srgbClr>
                </a:solidFill>
                <a:effectLst>
                  <a:outerShdw blurRad="38100" dist="38100" dir="2700000" algn="tl">
                    <a:srgbClr val="000000">
                      <a:alpha val="43137"/>
                    </a:srgbClr>
                  </a:outerShdw>
                </a:effectLst>
                <a:uLnTx/>
                <a:uFillTx/>
                <a:latin typeface="Calibri" panose="020F0502020204030204"/>
                <a:ea typeface="+mn-ea"/>
                <a:cs typeface="+mn-cs"/>
              </a:rPr>
              <a:t>Accurate</a:t>
            </a:r>
          </a:p>
        </p:txBody>
      </p:sp>
      <p:sp>
        <p:nvSpPr>
          <p:cNvPr id="9" name="TextBox 8">
            <a:extLst>
              <a:ext uri="{FF2B5EF4-FFF2-40B4-BE49-F238E27FC236}">
                <a16:creationId xmlns:a16="http://schemas.microsoft.com/office/drawing/2014/main" id="{5BF95B08-63B1-4BBF-9CE9-BC8067BF0E98}"/>
              </a:ext>
            </a:extLst>
          </p:cNvPr>
          <p:cNvSpPr txBox="1"/>
          <p:nvPr/>
        </p:nvSpPr>
        <p:spPr>
          <a:xfrm>
            <a:off x="4954677" y="786865"/>
            <a:ext cx="84568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D8507E">
                    <a:lumMod val="75000"/>
                  </a:srgbClr>
                </a:solidFill>
                <a:effectLst>
                  <a:outerShdw blurRad="38100" dist="38100" dir="2700000" algn="tl">
                    <a:srgbClr val="000000">
                      <a:alpha val="43137"/>
                    </a:srgbClr>
                  </a:outerShdw>
                </a:effectLst>
                <a:uLnTx/>
                <a:uFillTx/>
                <a:latin typeface="Calibri" panose="020F0502020204030204"/>
                <a:ea typeface="+mn-ea"/>
                <a:cs typeface="+mn-cs"/>
              </a:rPr>
              <a:t>Precise</a:t>
            </a:r>
          </a:p>
        </p:txBody>
      </p:sp>
      <p:sp>
        <p:nvSpPr>
          <p:cNvPr id="10" name="TextBox 9">
            <a:extLst>
              <a:ext uri="{FF2B5EF4-FFF2-40B4-BE49-F238E27FC236}">
                <a16:creationId xmlns:a16="http://schemas.microsoft.com/office/drawing/2014/main" id="{8F1EF316-C193-4CFF-B953-1019D222F17B}"/>
              </a:ext>
            </a:extLst>
          </p:cNvPr>
          <p:cNvSpPr txBox="1"/>
          <p:nvPr/>
        </p:nvSpPr>
        <p:spPr>
          <a:xfrm>
            <a:off x="1297231" y="2836947"/>
            <a:ext cx="138387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3CA2E2">
                    <a:lumMod val="75000"/>
                  </a:srgbClr>
                </a:solidFill>
                <a:effectLst>
                  <a:outerShdw blurRad="38100" dist="38100" dir="2700000" algn="tl">
                    <a:srgbClr val="000000">
                      <a:alpha val="43137"/>
                    </a:srgbClr>
                  </a:outerShdw>
                </a:effectLst>
                <a:uLnTx/>
                <a:uFillTx/>
                <a:latin typeface="Calibri" panose="020F0502020204030204"/>
                <a:ea typeface="+mn-ea"/>
                <a:cs typeface="+mn-cs"/>
              </a:rPr>
              <a:t>Diverse</a:t>
            </a:r>
          </a:p>
        </p:txBody>
      </p:sp>
      <p:pic>
        <p:nvPicPr>
          <p:cNvPr id="11" name="Picture 10">
            <a:extLst>
              <a:ext uri="{FF2B5EF4-FFF2-40B4-BE49-F238E27FC236}">
                <a16:creationId xmlns:a16="http://schemas.microsoft.com/office/drawing/2014/main" id="{9942AD9C-59CA-4299-9B93-4E84B2A75A66}"/>
              </a:ext>
            </a:extLst>
          </p:cNvPr>
          <p:cNvPicPr>
            <a:picLocks noChangeAspect="1"/>
          </p:cNvPicPr>
          <p:nvPr/>
        </p:nvPicPr>
        <p:blipFill rotWithShape="1">
          <a:blip r:embed="rId6"/>
          <a:srcRect t="9967" b="7635"/>
          <a:stretch/>
        </p:blipFill>
        <p:spPr>
          <a:xfrm>
            <a:off x="1520762" y="1166066"/>
            <a:ext cx="3064556" cy="1707244"/>
          </a:xfrm>
          <a:prstGeom prst="rect">
            <a:avLst/>
          </a:prstGeom>
        </p:spPr>
      </p:pic>
      <p:sp>
        <p:nvSpPr>
          <p:cNvPr id="15" name="Star: 5 Points 14">
            <a:extLst>
              <a:ext uri="{FF2B5EF4-FFF2-40B4-BE49-F238E27FC236}">
                <a16:creationId xmlns:a16="http://schemas.microsoft.com/office/drawing/2014/main" id="{F0A208E7-C259-4F3F-8EF8-EEE7FBF12650}"/>
              </a:ext>
            </a:extLst>
          </p:cNvPr>
          <p:cNvSpPr/>
          <p:nvPr/>
        </p:nvSpPr>
        <p:spPr>
          <a:xfrm>
            <a:off x="11195501" y="3066510"/>
            <a:ext cx="147640" cy="130882"/>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C2CADACD-2F64-4A98-A58B-17BCEFE68B53}"/>
              </a:ext>
            </a:extLst>
          </p:cNvPr>
          <p:cNvPicPr>
            <a:picLocks noChangeAspect="1"/>
          </p:cNvPicPr>
          <p:nvPr/>
        </p:nvPicPr>
        <p:blipFill>
          <a:blip r:embed="rId7">
            <a:duotone>
              <a:schemeClr val="bg2">
                <a:shade val="45000"/>
                <a:satMod val="135000"/>
              </a:schemeClr>
              <a:prstClr val="white"/>
            </a:duotone>
            <a:alphaModFix amt="85000"/>
            <a:extLst>
              <a:ext uri="{BEBA8EAE-BF5A-486C-A8C5-ECC9F3942E4B}">
                <a14:imgProps xmlns:a14="http://schemas.microsoft.com/office/drawing/2010/main">
                  <a14:imgLayer r:embed="rId8">
                    <a14:imgEffect>
                      <a14:backgroundRemoval t="3136" b="98839" l="1045" r="99071">
                        <a14:foregroundMark x1="87921" y1="22764" x2="57143" y2="9872"/>
                        <a14:foregroundMark x1="57143" y1="9872" x2="38676" y2="8130"/>
                        <a14:foregroundMark x1="44251" y1="3136" x2="56446" y2="3368"/>
                        <a14:foregroundMark x1="7782" y1="33566" x2="4762" y2="59350"/>
                        <a14:foregroundMark x1="4762" y1="59350" x2="7085" y2="70964"/>
                        <a14:foregroundMark x1="35772" y1="93148" x2="55517" y2="95006"/>
                        <a14:foregroundMark x1="94774" y1="68293" x2="95006" y2="40883"/>
                        <a14:foregroundMark x1="99071" y1="51800" x2="99071" y2="51800"/>
                        <a14:foregroundMark x1="1161" y1="50871" x2="1161" y2="50871"/>
                        <a14:foregroundMark x1="3833" y1="32636" x2="3833" y2="32636"/>
                        <a14:foregroundMark x1="48548" y1="98839" x2="48548" y2="98839"/>
                      </a14:backgroundRemoval>
                    </a14:imgEffect>
                  </a14:imgLayer>
                </a14:imgProps>
              </a:ext>
            </a:extLst>
          </a:blip>
          <a:stretch>
            <a:fillRect/>
          </a:stretch>
        </p:blipFill>
        <p:spPr>
          <a:xfrm>
            <a:off x="5030123" y="5253253"/>
            <a:ext cx="1080612" cy="1080612"/>
          </a:xfrm>
          <a:prstGeom prst="rect">
            <a:avLst/>
          </a:prstGeom>
        </p:spPr>
      </p:pic>
      <p:sp>
        <p:nvSpPr>
          <p:cNvPr id="17" name="Star: 5 Points 16">
            <a:extLst>
              <a:ext uri="{FF2B5EF4-FFF2-40B4-BE49-F238E27FC236}">
                <a16:creationId xmlns:a16="http://schemas.microsoft.com/office/drawing/2014/main" id="{A65DCA92-03D4-4971-98B0-B6C8CC05222B}"/>
              </a:ext>
            </a:extLst>
          </p:cNvPr>
          <p:cNvSpPr/>
          <p:nvPr/>
        </p:nvSpPr>
        <p:spPr>
          <a:xfrm>
            <a:off x="5738790" y="5423618"/>
            <a:ext cx="147640" cy="130882"/>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78253961-3E35-42A8-84E1-3D43606AAD6D}"/>
              </a:ext>
            </a:extLst>
          </p:cNvPr>
          <p:cNvPicPr>
            <a:picLocks noChangeAspect="1"/>
          </p:cNvPicPr>
          <p:nvPr/>
        </p:nvPicPr>
        <p:blipFill>
          <a:blip r:embed="rId7">
            <a:duotone>
              <a:schemeClr val="bg2">
                <a:shade val="45000"/>
                <a:satMod val="135000"/>
              </a:schemeClr>
              <a:prstClr val="white"/>
            </a:duotone>
            <a:alphaModFix amt="85000"/>
            <a:extLst>
              <a:ext uri="{BEBA8EAE-BF5A-486C-A8C5-ECC9F3942E4B}">
                <a14:imgProps xmlns:a14="http://schemas.microsoft.com/office/drawing/2010/main">
                  <a14:imgLayer r:embed="rId8">
                    <a14:imgEffect>
                      <a14:backgroundRemoval t="3136" b="98839" l="1045" r="99071">
                        <a14:foregroundMark x1="87921" y1="22764" x2="57143" y2="9872"/>
                        <a14:foregroundMark x1="57143" y1="9872" x2="38676" y2="8130"/>
                        <a14:foregroundMark x1="44251" y1="3136" x2="56446" y2="3368"/>
                        <a14:foregroundMark x1="7782" y1="33566" x2="4762" y2="59350"/>
                        <a14:foregroundMark x1="4762" y1="59350" x2="7085" y2="70964"/>
                        <a14:foregroundMark x1="35772" y1="93148" x2="55517" y2="95006"/>
                        <a14:foregroundMark x1="94774" y1="68293" x2="95006" y2="40883"/>
                        <a14:foregroundMark x1="99071" y1="51800" x2="99071" y2="51800"/>
                        <a14:foregroundMark x1="1161" y1="50871" x2="1161" y2="50871"/>
                        <a14:foregroundMark x1="3833" y1="32636" x2="3833" y2="32636"/>
                        <a14:foregroundMark x1="48548" y1="98839" x2="48548" y2="98839"/>
                      </a14:backgroundRemoval>
                    </a14:imgEffect>
                  </a14:imgLayer>
                </a14:imgProps>
              </a:ext>
            </a:extLst>
          </a:blip>
          <a:stretch>
            <a:fillRect/>
          </a:stretch>
        </p:blipFill>
        <p:spPr>
          <a:xfrm>
            <a:off x="10858668" y="5120272"/>
            <a:ext cx="1080612" cy="1080612"/>
          </a:xfrm>
          <a:prstGeom prst="rect">
            <a:avLst/>
          </a:prstGeom>
        </p:spPr>
      </p:pic>
      <p:graphicFrame>
        <p:nvGraphicFramePr>
          <p:cNvPr id="5" name="Object 4">
            <a:extLst>
              <a:ext uri="{FF2B5EF4-FFF2-40B4-BE49-F238E27FC236}">
                <a16:creationId xmlns:a16="http://schemas.microsoft.com/office/drawing/2014/main" id="{3017F687-16CE-4283-B0D8-09A4851E7102}"/>
              </a:ext>
            </a:extLst>
          </p:cNvPr>
          <p:cNvGraphicFramePr>
            <a:graphicFrameLocks noChangeAspect="1"/>
          </p:cNvGraphicFramePr>
          <p:nvPr/>
        </p:nvGraphicFramePr>
        <p:xfrm>
          <a:off x="5455327" y="3127369"/>
          <a:ext cx="3253708" cy="1826576"/>
        </p:xfrm>
        <a:graphic>
          <a:graphicData uri="http://schemas.openxmlformats.org/presentationml/2006/ole">
            <mc:AlternateContent xmlns:mc="http://schemas.openxmlformats.org/markup-compatibility/2006">
              <mc:Choice xmlns:v="urn:schemas-microsoft-com:vml" Requires="v">
                <p:oleObj spid="_x0000_s1032" name="Acrobat Document" r:id="rId9" imgW="3279240" imgH="1971720" progId="Acrobat.Document.11">
                  <p:embed/>
                </p:oleObj>
              </mc:Choice>
              <mc:Fallback>
                <p:oleObj name="Acrobat Document" r:id="rId9" imgW="3279240" imgH="1971720" progId="Acrobat.Document.11">
                  <p:embed/>
                  <p:pic>
                    <p:nvPicPr>
                      <p:cNvPr id="5" name="Object 4">
                        <a:extLst>
                          <a:ext uri="{FF2B5EF4-FFF2-40B4-BE49-F238E27FC236}">
                            <a16:creationId xmlns:a16="http://schemas.microsoft.com/office/drawing/2014/main" id="{3017F687-16CE-4283-B0D8-09A4851E7102}"/>
                          </a:ext>
                        </a:extLst>
                      </p:cNvPr>
                      <p:cNvPicPr/>
                      <p:nvPr/>
                    </p:nvPicPr>
                    <p:blipFill>
                      <a:blip r:embed="rId10"/>
                      <a:stretch>
                        <a:fillRect/>
                      </a:stretch>
                    </p:blipFill>
                    <p:spPr>
                      <a:xfrm>
                        <a:off x="5455327" y="3127369"/>
                        <a:ext cx="3253708" cy="1826576"/>
                      </a:xfrm>
                      <a:prstGeom prst="rect">
                        <a:avLst/>
                      </a:prstGeom>
                    </p:spPr>
                  </p:pic>
                </p:oleObj>
              </mc:Fallback>
            </mc:AlternateContent>
          </a:graphicData>
        </a:graphic>
      </p:graphicFrame>
    </p:spTree>
    <p:extLst>
      <p:ext uri="{BB962C8B-B14F-4D97-AF65-F5344CB8AC3E}">
        <p14:creationId xmlns:p14="http://schemas.microsoft.com/office/powerpoint/2010/main" val="23618486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D40E695B-03C4-47FD-B45C-8B44BD1907B3}"/>
              </a:ext>
            </a:extLst>
          </p:cNvPr>
          <p:cNvSpPr/>
          <p:nvPr/>
        </p:nvSpPr>
        <p:spPr>
          <a:xfrm>
            <a:off x="195208" y="159108"/>
            <a:ext cx="2676571" cy="4089001"/>
          </a:xfrm>
          <a:prstGeom prst="roundRect">
            <a:avLst>
              <a:gd name="adj" fmla="val 5484"/>
            </a:avLst>
          </a:prstGeom>
          <a:solidFill>
            <a:schemeClr val="tx2"/>
          </a:solid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4AF133D-58B5-4AA6-A6B3-E24E70FFB23B}"/>
              </a:ext>
            </a:extLst>
          </p:cNvPr>
          <p:cNvSpPr txBox="1"/>
          <p:nvPr/>
        </p:nvSpPr>
        <p:spPr>
          <a:xfrm>
            <a:off x="428369" y="1661337"/>
            <a:ext cx="1416093" cy="2008242"/>
          </a:xfrm>
          <a:prstGeom prst="rect">
            <a:avLst/>
          </a:prstGeom>
          <a:noFill/>
        </p:spPr>
        <p:txBody>
          <a:bodyPr wrap="none" lIns="68580" tIns="34290" rIns="68580" bIns="3429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dirty="0">
                <a:ln>
                  <a:noFill/>
                </a:ln>
                <a:solidFill>
                  <a:srgbClr val="E5B458">
                    <a:lumMod val="60000"/>
                    <a:lumOff val="40000"/>
                  </a:srgbClr>
                </a:solidFill>
                <a:effectLst/>
                <a:uLnTx/>
                <a:uFillTx/>
                <a:latin typeface="Avenir Next"/>
                <a:ea typeface="+mn-ea"/>
                <a:cs typeface="+mn-cs"/>
              </a:rPr>
              <a:t>Mat Wyatt (AIMS)</a:t>
            </a:r>
            <a:endParaRPr kumimoji="0" lang="en-AU" sz="1050" b="0" i="0" u="none" strike="noStrike" kern="1200" cap="none" spc="0" normalizeH="0" baseline="0" noProof="0" dirty="0">
              <a:ln>
                <a:noFill/>
              </a:ln>
              <a:solidFill>
                <a:srgbClr val="E5B458">
                  <a:lumMod val="60000"/>
                  <a:lumOff val="40000"/>
                </a:srgbClr>
              </a:solidFill>
              <a:effectLst/>
              <a:uLnTx/>
              <a:uFillTx/>
              <a:latin typeface="Avenir Next" panose="020B0503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dirty="0">
                <a:ln>
                  <a:noFill/>
                </a:ln>
                <a:solidFill>
                  <a:srgbClr val="E5B458">
                    <a:lumMod val="60000"/>
                    <a:lumOff val="40000"/>
                  </a:srgbClr>
                </a:solidFill>
                <a:effectLst/>
                <a:uLnTx/>
                <a:uFillTx/>
                <a:latin typeface="Avenir Next"/>
                <a:ea typeface="+mn-ea"/>
                <a:cs typeface="+mn-cs"/>
              </a:rPr>
              <a:t>Mark </a:t>
            </a:r>
            <a:r>
              <a:rPr kumimoji="0" lang="en-AU" sz="1050" b="0" i="0" u="none" strike="noStrike" kern="1200" cap="none" spc="0" normalizeH="0" baseline="0" noProof="0" dirty="0" err="1">
                <a:ln>
                  <a:noFill/>
                </a:ln>
                <a:solidFill>
                  <a:srgbClr val="E5B458">
                    <a:lumMod val="60000"/>
                    <a:lumOff val="40000"/>
                  </a:srgbClr>
                </a:solidFill>
                <a:effectLst/>
                <a:uLnTx/>
                <a:uFillTx/>
                <a:latin typeface="Avenir Next"/>
                <a:ea typeface="+mn-ea"/>
                <a:cs typeface="+mn-cs"/>
              </a:rPr>
              <a:t>Rehbein</a:t>
            </a:r>
            <a:r>
              <a:rPr kumimoji="0" lang="en-AU" sz="1050" b="0" i="0" u="none" strike="noStrike" kern="1200" cap="none" spc="0" normalizeH="0" baseline="0" noProof="0" dirty="0">
                <a:ln>
                  <a:noFill/>
                </a:ln>
                <a:solidFill>
                  <a:srgbClr val="E5B458">
                    <a:lumMod val="60000"/>
                    <a:lumOff val="40000"/>
                  </a:srgbClr>
                </a:solidFill>
                <a:effectLst/>
                <a:uLnTx/>
                <a:uFillTx/>
                <a:latin typeface="Avenir Next"/>
                <a:ea typeface="+mn-ea"/>
                <a:cs typeface="+mn-cs"/>
              </a:rPr>
              <a:t> (AIMS)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dirty="0">
                <a:ln>
                  <a:noFill/>
                </a:ln>
                <a:solidFill>
                  <a:srgbClr val="E5B458">
                    <a:lumMod val="60000"/>
                    <a:lumOff val="40000"/>
                  </a:srgbClr>
                </a:solidFill>
                <a:effectLst/>
                <a:uLnTx/>
                <a:uFillTx/>
                <a:latin typeface="Avenir Next"/>
                <a:ea typeface="+mn-ea"/>
                <a:cs typeface="+mn-cs"/>
              </a:rPr>
              <a:t>David Crossman (AIMS)</a:t>
            </a:r>
            <a:endParaRPr kumimoji="0" lang="en-AU" sz="1050" b="0" i="0" u="none" strike="noStrike" kern="1200" cap="none" spc="0" normalizeH="0" baseline="0" noProof="0" dirty="0">
              <a:ln>
                <a:noFill/>
              </a:ln>
              <a:solidFill>
                <a:srgbClr val="E5B458">
                  <a:lumMod val="60000"/>
                  <a:lumOff val="40000"/>
                </a:srgbClr>
              </a:solidFill>
              <a:effectLst/>
              <a:uLnTx/>
              <a:uFillTx/>
              <a:latin typeface="Avenir Next" panose="020B0503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dirty="0">
                <a:ln>
                  <a:noFill/>
                </a:ln>
                <a:solidFill>
                  <a:srgbClr val="E5B458">
                    <a:lumMod val="60000"/>
                    <a:lumOff val="40000"/>
                  </a:srgbClr>
                </a:solidFill>
                <a:effectLst/>
                <a:uLnTx/>
                <a:uFillTx/>
                <a:latin typeface="Avenir Next"/>
                <a:ea typeface="+mn-ea"/>
                <a:cs typeface="+mn-cs"/>
              </a:rPr>
              <a:t>Nader Boutros (AIMS)</a:t>
            </a:r>
            <a:endParaRPr kumimoji="0" lang="en-AU" sz="1050" b="0" i="0" u="none" strike="noStrike" kern="1200" cap="none" spc="0" normalizeH="0" baseline="0" noProof="0" dirty="0">
              <a:ln>
                <a:noFill/>
              </a:ln>
              <a:solidFill>
                <a:srgbClr val="E5B458">
                  <a:lumMod val="60000"/>
                  <a:lumOff val="40000"/>
                </a:srgbClr>
              </a:solidFill>
              <a:effectLst/>
              <a:uLnTx/>
              <a:uFillTx/>
              <a:latin typeface="Avenir Next" panose="020B0503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dirty="0">
                <a:ln>
                  <a:noFill/>
                </a:ln>
                <a:solidFill>
                  <a:srgbClr val="E5B458">
                    <a:lumMod val="60000"/>
                    <a:lumOff val="40000"/>
                  </a:srgbClr>
                </a:solidFill>
                <a:effectLst/>
                <a:uLnTx/>
                <a:uFillTx/>
                <a:latin typeface="Avenir Next"/>
                <a:ea typeface="+mn-ea"/>
                <a:cs typeface="+mn-cs"/>
              </a:rPr>
              <a:t>Eric </a:t>
            </a:r>
            <a:r>
              <a:rPr kumimoji="0" lang="en-AU" sz="1050" b="0" i="0" u="none" strike="noStrike" kern="1200" cap="none" spc="0" normalizeH="0" baseline="0" noProof="0" dirty="0" err="1">
                <a:ln>
                  <a:noFill/>
                </a:ln>
                <a:solidFill>
                  <a:srgbClr val="E5B458">
                    <a:lumMod val="60000"/>
                    <a:lumOff val="40000"/>
                  </a:srgbClr>
                </a:solidFill>
                <a:effectLst/>
                <a:uLnTx/>
                <a:uFillTx/>
                <a:latin typeface="Avenir Next"/>
                <a:ea typeface="+mn-ea"/>
                <a:cs typeface="+mn-cs"/>
              </a:rPr>
              <a:t>Lawrey</a:t>
            </a:r>
            <a:r>
              <a:rPr kumimoji="0" lang="en-AU" sz="1050" b="0" i="0" u="none" strike="noStrike" kern="1200" cap="none" spc="0" normalizeH="0" baseline="0" noProof="0" dirty="0">
                <a:ln>
                  <a:noFill/>
                </a:ln>
                <a:solidFill>
                  <a:srgbClr val="E5B458">
                    <a:lumMod val="60000"/>
                    <a:lumOff val="40000"/>
                  </a:srgbClr>
                </a:solidFill>
                <a:effectLst/>
                <a:uLnTx/>
                <a:uFillTx/>
                <a:latin typeface="Avenir Next"/>
                <a:ea typeface="+mn-ea"/>
                <a:cs typeface="+mn-cs"/>
              </a:rPr>
              <a:t> (AIMS)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dirty="0">
                <a:ln>
                  <a:noFill/>
                </a:ln>
                <a:solidFill>
                  <a:srgbClr val="E5B458">
                    <a:lumMod val="60000"/>
                    <a:lumOff val="40000"/>
                  </a:srgbClr>
                </a:solidFill>
                <a:effectLst/>
                <a:uLnTx/>
                <a:uFillTx/>
                <a:latin typeface="Avenir Next"/>
                <a:ea typeface="+mn-ea"/>
                <a:cs typeface="+mn-cs"/>
              </a:rPr>
              <a:t>Murray Logan (AIMS)</a:t>
            </a:r>
            <a:endParaRPr kumimoji="0" lang="en-AU" sz="1050" b="0" i="0" u="none" strike="noStrike" kern="1200" cap="none" spc="0" normalizeH="0" baseline="0" noProof="0" dirty="0">
              <a:ln>
                <a:noFill/>
              </a:ln>
              <a:solidFill>
                <a:srgbClr val="E5B458">
                  <a:lumMod val="60000"/>
                  <a:lumOff val="40000"/>
                </a:srgbClr>
              </a:solidFill>
              <a:effectLst/>
              <a:uLnTx/>
              <a:uFillTx/>
              <a:latin typeface="Avenir Next" panose="020B0503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dirty="0">
                <a:ln>
                  <a:noFill/>
                </a:ln>
                <a:solidFill>
                  <a:srgbClr val="E5B458">
                    <a:lumMod val="60000"/>
                    <a:lumOff val="40000"/>
                  </a:srgbClr>
                </a:solidFill>
                <a:effectLst/>
                <a:uLnTx/>
                <a:uFillTx/>
                <a:latin typeface="Avenir Next"/>
                <a:ea typeface="+mn-ea"/>
                <a:cs typeface="+mn-cs"/>
              </a:rPr>
              <a:t>Peran Bray (AIMS)</a:t>
            </a:r>
            <a:endParaRPr kumimoji="0" lang="en-AU" sz="1050" b="0" i="0" u="none" strike="noStrike" kern="1200" cap="none" spc="0" normalizeH="0" baseline="0" noProof="0" dirty="0">
              <a:ln>
                <a:noFill/>
              </a:ln>
              <a:solidFill>
                <a:srgbClr val="E5B458">
                  <a:lumMod val="60000"/>
                  <a:lumOff val="40000"/>
                </a:srgbClr>
              </a:solidFill>
              <a:effectLst/>
              <a:uLnTx/>
              <a:uFillTx/>
              <a:latin typeface="Avenir Next" panose="020B0503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dirty="0">
                <a:ln>
                  <a:noFill/>
                </a:ln>
                <a:solidFill>
                  <a:srgbClr val="E5B458">
                    <a:lumMod val="60000"/>
                    <a:lumOff val="40000"/>
                  </a:srgbClr>
                </a:solidFill>
                <a:effectLst/>
                <a:uLnTx/>
                <a:uFillTx/>
                <a:latin typeface="Avenir Next"/>
                <a:ea typeface="+mn-ea"/>
                <a:cs typeface="+mn-cs"/>
              </a:rPr>
              <a:t>Kate Osborne (AIMS)</a:t>
            </a:r>
            <a:endParaRPr kumimoji="0" lang="en-AU" sz="1050" b="0" i="0" u="none" strike="noStrike" kern="1200" cap="none" spc="0" normalizeH="0" baseline="0" noProof="0" dirty="0">
              <a:ln>
                <a:noFill/>
              </a:ln>
              <a:solidFill>
                <a:srgbClr val="E5B458">
                  <a:lumMod val="60000"/>
                  <a:lumOff val="40000"/>
                </a:srgbClr>
              </a:solidFill>
              <a:effectLst/>
              <a:uLnTx/>
              <a:uFillTx/>
              <a:latin typeface="Avenir Next" panose="020B0503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dirty="0">
                <a:ln>
                  <a:noFill/>
                </a:ln>
                <a:solidFill>
                  <a:srgbClr val="E5B458">
                    <a:lumMod val="60000"/>
                    <a:lumOff val="40000"/>
                  </a:srgbClr>
                </a:solidFill>
                <a:effectLst/>
                <a:uLnTx/>
                <a:uFillTx/>
                <a:latin typeface="Avenir Next"/>
                <a:ea typeface="+mn-ea"/>
                <a:cs typeface="+mn-cs"/>
              </a:rPr>
              <a:t>David Souter (AIMS)</a:t>
            </a:r>
            <a:endParaRPr kumimoji="0" lang="en-AU" sz="1050" b="0" i="0" u="none" strike="noStrike" kern="1200" cap="none" spc="0" normalizeH="0" baseline="0" noProof="0" dirty="0">
              <a:ln>
                <a:noFill/>
              </a:ln>
              <a:solidFill>
                <a:srgbClr val="E5B458">
                  <a:lumMod val="60000"/>
                  <a:lumOff val="40000"/>
                </a:srgbClr>
              </a:solidFill>
              <a:effectLst/>
              <a:uLnTx/>
              <a:uFillTx/>
              <a:latin typeface="Avenir Next" panose="020B0503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dirty="0" err="1">
                <a:ln>
                  <a:noFill/>
                </a:ln>
                <a:solidFill>
                  <a:srgbClr val="E5B458">
                    <a:lumMod val="60000"/>
                    <a:lumOff val="40000"/>
                  </a:srgbClr>
                </a:solidFill>
                <a:effectLst/>
                <a:uLnTx/>
                <a:uFillTx/>
                <a:latin typeface="Avenir Next"/>
                <a:ea typeface="+mn-ea"/>
                <a:cs typeface="+mn-cs"/>
              </a:rPr>
              <a:t>Marji</a:t>
            </a:r>
            <a:r>
              <a:rPr kumimoji="0" lang="en-AU" sz="1050" b="0" i="0" u="none" strike="noStrike" kern="1200" cap="none" spc="0" normalizeH="0" baseline="0" noProof="0" dirty="0">
                <a:ln>
                  <a:noFill/>
                </a:ln>
                <a:solidFill>
                  <a:srgbClr val="E5B458">
                    <a:lumMod val="60000"/>
                    <a:lumOff val="40000"/>
                  </a:srgbClr>
                </a:solidFill>
                <a:effectLst/>
                <a:uLnTx/>
                <a:uFillTx/>
                <a:latin typeface="Avenir Next"/>
                <a:ea typeface="+mn-ea"/>
                <a:cs typeface="+mn-cs"/>
              </a:rPr>
              <a:t> </a:t>
            </a:r>
            <a:r>
              <a:rPr kumimoji="0" lang="en-AU" sz="1050" b="0" i="0" u="none" strike="noStrike" kern="1200" cap="none" spc="0" normalizeH="0" baseline="0" noProof="0" dirty="0" err="1">
                <a:ln>
                  <a:noFill/>
                </a:ln>
                <a:solidFill>
                  <a:srgbClr val="E5B458">
                    <a:lumMod val="60000"/>
                    <a:lumOff val="40000"/>
                  </a:srgbClr>
                </a:solidFill>
                <a:effectLst/>
                <a:uLnTx/>
                <a:uFillTx/>
                <a:latin typeface="Avenir Next"/>
                <a:ea typeface="+mn-ea"/>
                <a:cs typeface="+mn-cs"/>
              </a:rPr>
              <a:t>Puotinen</a:t>
            </a:r>
            <a:r>
              <a:rPr kumimoji="0" lang="en-AU" sz="1050" b="0" i="0" u="none" strike="noStrike" kern="1200" cap="none" spc="0" normalizeH="0" baseline="0" noProof="0" dirty="0">
                <a:ln>
                  <a:noFill/>
                </a:ln>
                <a:solidFill>
                  <a:srgbClr val="E5B458">
                    <a:lumMod val="60000"/>
                    <a:lumOff val="40000"/>
                  </a:srgbClr>
                </a:solidFill>
                <a:effectLst/>
                <a:uLnTx/>
                <a:uFillTx/>
                <a:latin typeface="Avenir Next"/>
                <a:ea typeface="+mn-ea"/>
                <a:cs typeface="+mn-cs"/>
              </a:rPr>
              <a:t> (AIMS)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dirty="0">
                <a:ln>
                  <a:noFill/>
                </a:ln>
                <a:solidFill>
                  <a:srgbClr val="E5B458">
                    <a:lumMod val="60000"/>
                    <a:lumOff val="40000"/>
                  </a:srgbClr>
                </a:solidFill>
                <a:effectLst/>
                <a:uLnTx/>
                <a:uFillTx/>
                <a:latin typeface="Avenir Next"/>
                <a:ea typeface="+mn-ea"/>
                <a:cs typeface="+mn-cs"/>
              </a:rPr>
              <a:t>Ronen </a:t>
            </a:r>
            <a:r>
              <a:rPr kumimoji="0" lang="en-AU" sz="1050" b="0" i="0" u="none" strike="noStrike" kern="1200" cap="none" spc="0" normalizeH="0" baseline="0" noProof="0" dirty="0" err="1">
                <a:ln>
                  <a:noFill/>
                </a:ln>
                <a:solidFill>
                  <a:srgbClr val="E5B458">
                    <a:lumMod val="60000"/>
                    <a:lumOff val="40000"/>
                  </a:srgbClr>
                </a:solidFill>
                <a:effectLst/>
                <a:uLnTx/>
                <a:uFillTx/>
                <a:latin typeface="Avenir Next"/>
                <a:ea typeface="+mn-ea"/>
                <a:cs typeface="+mn-cs"/>
              </a:rPr>
              <a:t>Galaiduk</a:t>
            </a:r>
            <a:r>
              <a:rPr kumimoji="0" lang="en-AU" sz="1050" b="0" i="0" u="none" strike="noStrike" kern="1200" cap="none" spc="0" normalizeH="0" baseline="0" noProof="0" dirty="0">
                <a:ln>
                  <a:noFill/>
                </a:ln>
                <a:solidFill>
                  <a:srgbClr val="E5B458">
                    <a:lumMod val="60000"/>
                    <a:lumOff val="40000"/>
                  </a:srgbClr>
                </a:solidFill>
                <a:effectLst/>
                <a:uLnTx/>
                <a:uFillTx/>
                <a:latin typeface="Avenir Next"/>
                <a:ea typeface="+mn-ea"/>
                <a:cs typeface="+mn-cs"/>
              </a:rPr>
              <a:t> (AIMS)</a:t>
            </a:r>
            <a:endParaRPr kumimoji="0" lang="en-AU" sz="1050" b="0" i="0" u="none" strike="noStrike" kern="1200" cap="none" spc="0" normalizeH="0" baseline="0" noProof="0" dirty="0">
              <a:ln>
                <a:noFill/>
              </a:ln>
              <a:solidFill>
                <a:srgbClr val="E5B458">
                  <a:lumMod val="60000"/>
                  <a:lumOff val="40000"/>
                </a:srgbClr>
              </a:solidFill>
              <a:effectLst/>
              <a:uLnTx/>
              <a:uFillTx/>
              <a:latin typeface="Avenir Next" panose="020B0503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dirty="0">
                <a:ln>
                  <a:noFill/>
                </a:ln>
                <a:solidFill>
                  <a:srgbClr val="E5B458">
                    <a:lumMod val="60000"/>
                    <a:lumOff val="40000"/>
                  </a:srgbClr>
                </a:solidFill>
                <a:effectLst/>
                <a:uLnTx/>
                <a:uFillTx/>
                <a:latin typeface="Avenir Next"/>
                <a:ea typeface="+mn-ea"/>
                <a:cs typeface="+mn-cs"/>
              </a:rPr>
              <a:t>Emma Kennedy (AIMS)</a:t>
            </a:r>
            <a:endParaRPr kumimoji="0" lang="en-AU" sz="1050" b="0" i="0" u="none" strike="noStrike" kern="1200" cap="none" spc="0" normalizeH="0" baseline="0" noProof="0" dirty="0">
              <a:ln>
                <a:noFill/>
              </a:ln>
              <a:solidFill>
                <a:srgbClr val="E5B458">
                  <a:lumMod val="60000"/>
                  <a:lumOff val="40000"/>
                </a:srgbClr>
              </a:solidFill>
              <a:effectLst/>
              <a:uLnTx/>
              <a:uFillTx/>
              <a:latin typeface="Avenir Next" panose="020B0503020202020204" pitchFamily="34" charset="0"/>
              <a:ea typeface="+mn-ea"/>
              <a:cs typeface="+mn-cs"/>
            </a:endParaRPr>
          </a:p>
        </p:txBody>
      </p:sp>
      <p:grpSp>
        <p:nvGrpSpPr>
          <p:cNvPr id="6" name="Group 5">
            <a:extLst>
              <a:ext uri="{FF2B5EF4-FFF2-40B4-BE49-F238E27FC236}">
                <a16:creationId xmlns:a16="http://schemas.microsoft.com/office/drawing/2014/main" id="{E58EBD0F-CA54-452C-93CF-30E030B6BE7C}"/>
              </a:ext>
            </a:extLst>
          </p:cNvPr>
          <p:cNvGrpSpPr/>
          <p:nvPr/>
        </p:nvGrpSpPr>
        <p:grpSpPr>
          <a:xfrm>
            <a:off x="428369" y="958025"/>
            <a:ext cx="2612680" cy="651965"/>
            <a:chOff x="386316" y="3385352"/>
            <a:chExt cx="3483573" cy="869286"/>
          </a:xfrm>
        </p:grpSpPr>
        <p:sp>
          <p:nvSpPr>
            <p:cNvPr id="8" name="Text Placeholder 1">
              <a:extLst>
                <a:ext uri="{FF2B5EF4-FFF2-40B4-BE49-F238E27FC236}">
                  <a16:creationId xmlns:a16="http://schemas.microsoft.com/office/drawing/2014/main" id="{5B3750FF-B8F2-4931-8B73-B8996B1F0D12}"/>
                </a:ext>
              </a:extLst>
            </p:cNvPr>
            <p:cNvSpPr txBox="1">
              <a:spLocks/>
            </p:cNvSpPr>
            <p:nvPr/>
          </p:nvSpPr>
          <p:spPr>
            <a:xfrm>
              <a:off x="386316" y="3385352"/>
              <a:ext cx="2540366" cy="358774"/>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050" b="1" i="0" u="none" strike="noStrike" kern="1200" cap="none" spc="0" normalizeH="0" baseline="0" noProof="0" dirty="0">
                  <a:ln>
                    <a:noFill/>
                  </a:ln>
                  <a:solidFill>
                    <a:srgbClr val="3CA2E2">
                      <a:lumMod val="40000"/>
                      <a:lumOff val="60000"/>
                    </a:srgbClr>
                  </a:solidFill>
                  <a:effectLst/>
                  <a:uLnTx/>
                  <a:uFillTx/>
                  <a:latin typeface="Avenir Next" panose="020B0503020202020204" pitchFamily="34" charset="0"/>
                  <a:ea typeface="+mn-ea"/>
                  <a:cs typeface="+mn-cs"/>
                </a:rPr>
                <a:t>Manuel Gonzalez-Rivero</a:t>
              </a:r>
            </a:p>
          </p:txBody>
        </p:sp>
        <p:sp>
          <p:nvSpPr>
            <p:cNvPr id="9" name="Text Placeholder 2">
              <a:extLst>
                <a:ext uri="{FF2B5EF4-FFF2-40B4-BE49-F238E27FC236}">
                  <a16:creationId xmlns:a16="http://schemas.microsoft.com/office/drawing/2014/main" id="{A5B1ADB6-4326-49C1-97E6-7C6CB6673159}"/>
                </a:ext>
              </a:extLst>
            </p:cNvPr>
            <p:cNvSpPr txBox="1">
              <a:spLocks/>
            </p:cNvSpPr>
            <p:nvPr/>
          </p:nvSpPr>
          <p:spPr>
            <a:xfrm>
              <a:off x="386316" y="3963851"/>
              <a:ext cx="3483573" cy="290787"/>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dirty="0" err="1">
                  <a:ln>
                    <a:noFill/>
                  </a:ln>
                  <a:solidFill>
                    <a:srgbClr val="3CA2E2">
                      <a:lumMod val="40000"/>
                      <a:lumOff val="60000"/>
                    </a:srgbClr>
                  </a:solidFill>
                  <a:effectLst/>
                  <a:uLnTx/>
                  <a:uFillTx/>
                  <a:latin typeface="Avenir Next" panose="020B0503020202020204" pitchFamily="34" charset="0"/>
                  <a:ea typeface="+mn-ea"/>
                  <a:cs typeface="+mn-cs"/>
                </a:rPr>
                <a:t>m.gonzalezrivero@aims.gov.au</a:t>
              </a:r>
              <a:endParaRPr kumimoji="0" lang="en-AU" sz="1050" b="0" i="0" u="none" strike="noStrike" kern="1200" cap="none" spc="0" normalizeH="0" baseline="0" noProof="0" dirty="0">
                <a:ln>
                  <a:noFill/>
                </a:ln>
                <a:solidFill>
                  <a:srgbClr val="3CA2E2">
                    <a:lumMod val="40000"/>
                    <a:lumOff val="60000"/>
                  </a:srgbClr>
                </a:solidFill>
                <a:effectLst/>
                <a:uLnTx/>
                <a:uFillTx/>
                <a:latin typeface="Avenir Next" panose="020B05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dirty="0">
                  <a:ln>
                    <a:noFill/>
                  </a:ln>
                  <a:solidFill>
                    <a:srgbClr val="3CA2E2">
                      <a:lumMod val="40000"/>
                      <a:lumOff val="60000"/>
                    </a:srgbClr>
                  </a:solidFill>
                  <a:effectLst/>
                  <a:uLnTx/>
                  <a:uFillTx/>
                  <a:latin typeface="Avenir Next" panose="020B0503020202020204" pitchFamily="34" charset="0"/>
                  <a:ea typeface="+mn-ea"/>
                  <a:cs typeface="+mn-cs"/>
                </a:rPr>
                <a:t>@</a:t>
              </a:r>
              <a:r>
                <a:rPr kumimoji="0" lang="en-AU" sz="1050" b="0" i="0" u="none" strike="noStrike" kern="1200" cap="none" spc="0" normalizeH="0" baseline="0" noProof="0" dirty="0" err="1">
                  <a:ln>
                    <a:noFill/>
                  </a:ln>
                  <a:solidFill>
                    <a:srgbClr val="3CA2E2">
                      <a:lumMod val="40000"/>
                      <a:lumOff val="60000"/>
                    </a:srgbClr>
                  </a:solidFill>
                  <a:effectLst/>
                  <a:uLnTx/>
                  <a:uFillTx/>
                  <a:latin typeface="Avenir Next" panose="020B0503020202020204" pitchFamily="34" charset="0"/>
                  <a:ea typeface="+mn-ea"/>
                  <a:cs typeface="+mn-cs"/>
                </a:rPr>
                <a:t>Manu_GR</a:t>
              </a:r>
              <a:endParaRPr kumimoji="0" lang="en-AU" sz="1050" b="0" i="0" u="none" strike="noStrike" kern="1200" cap="none" spc="0" normalizeH="0" baseline="0" noProof="0" dirty="0">
                <a:ln>
                  <a:noFill/>
                </a:ln>
                <a:solidFill>
                  <a:srgbClr val="3CA2E2">
                    <a:lumMod val="40000"/>
                    <a:lumOff val="60000"/>
                  </a:srgbClr>
                </a:solidFill>
                <a:effectLst/>
                <a:uLnTx/>
                <a:uFillTx/>
                <a:latin typeface="Avenir Next" panose="020B05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1200" cap="none" spc="0" normalizeH="0" baseline="0" noProof="0" dirty="0">
                <a:ln>
                  <a:noFill/>
                </a:ln>
                <a:solidFill>
                  <a:srgbClr val="3CA2E2">
                    <a:lumMod val="40000"/>
                    <a:lumOff val="60000"/>
                  </a:srgbClr>
                </a:solidFill>
                <a:effectLst/>
                <a:uLnTx/>
                <a:uFillTx/>
                <a:latin typeface="Avenir Next" panose="020B0503020202020204" pitchFamily="34" charset="0"/>
                <a:ea typeface="+mn-ea"/>
                <a:cs typeface="+mn-cs"/>
              </a:endParaRPr>
            </a:p>
          </p:txBody>
        </p:sp>
      </p:grpSp>
      <p:sp>
        <p:nvSpPr>
          <p:cNvPr id="10" name="TextBox 9">
            <a:extLst>
              <a:ext uri="{FF2B5EF4-FFF2-40B4-BE49-F238E27FC236}">
                <a16:creationId xmlns:a16="http://schemas.microsoft.com/office/drawing/2014/main" id="{616FF599-0C0C-4AC8-9E7A-9CFDDD3614B8}"/>
              </a:ext>
            </a:extLst>
          </p:cNvPr>
          <p:cNvSpPr txBox="1"/>
          <p:nvPr/>
        </p:nvSpPr>
        <p:spPr>
          <a:xfrm>
            <a:off x="7215739" y="504688"/>
            <a:ext cx="2010079" cy="1523494"/>
          </a:xfrm>
          <a:prstGeom prst="rect">
            <a:avLst/>
          </a:prstGeom>
          <a:noFill/>
        </p:spPr>
        <p:txBody>
          <a:bodyPr wrap="square" lIns="68580" tIns="34290" rIns="68580" bIns="3429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dirty="0">
                <a:ln>
                  <a:noFill/>
                </a:ln>
                <a:effectLst/>
                <a:uLnTx/>
                <a:uFillTx/>
                <a:latin typeface="Avenir Next" panose="020B0503020202020204" pitchFamily="34" charset="0"/>
                <a:ea typeface="+mn-ea"/>
                <a:cs typeface="+mn-cs"/>
              </a:rPr>
              <a:t>Erin Peterson (QUT)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dirty="0">
                <a:ln>
                  <a:noFill/>
                </a:ln>
                <a:effectLst/>
                <a:uLnTx/>
                <a:uFillTx/>
                <a:latin typeface="Avenir Next" panose="020B0503020202020204" pitchFamily="34" charset="0"/>
                <a:ea typeface="+mn-ea"/>
                <a:cs typeface="+mn-cs"/>
              </a:rPr>
              <a:t>Kerrie </a:t>
            </a:r>
            <a:r>
              <a:rPr kumimoji="0" lang="en-AU" sz="1050" b="0" i="0" u="none" strike="noStrike" kern="1200" cap="none" spc="0" normalizeH="0" baseline="0" noProof="0" dirty="0" err="1">
                <a:ln>
                  <a:noFill/>
                </a:ln>
                <a:effectLst/>
                <a:uLnTx/>
                <a:uFillTx/>
                <a:latin typeface="Avenir Next" panose="020B0503020202020204" pitchFamily="34" charset="0"/>
                <a:ea typeface="+mn-ea"/>
                <a:cs typeface="+mn-cs"/>
              </a:rPr>
              <a:t>Mengersen</a:t>
            </a:r>
            <a:r>
              <a:rPr kumimoji="0" lang="en-AU" sz="1050" b="0" i="0" u="none" strike="noStrike" kern="1200" cap="none" spc="0" normalizeH="0" baseline="0" noProof="0" dirty="0">
                <a:ln>
                  <a:noFill/>
                </a:ln>
                <a:effectLst/>
                <a:uLnTx/>
                <a:uFillTx/>
                <a:latin typeface="Avenir Next" panose="020B0503020202020204" pitchFamily="34" charset="0"/>
                <a:ea typeface="+mn-ea"/>
                <a:cs typeface="+mn-cs"/>
              </a:rPr>
              <a:t> (QUT)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dirty="0">
                <a:ln>
                  <a:noFill/>
                </a:ln>
                <a:effectLst/>
                <a:uLnTx/>
                <a:uFillTx/>
                <a:latin typeface="Avenir Next"/>
                <a:ea typeface="+mn-ea"/>
                <a:cs typeface="+mn-cs"/>
              </a:rPr>
              <a:t>Jo Johnson (C2O Pacific)</a:t>
            </a:r>
            <a:endParaRPr kumimoji="0" lang="en-AU" sz="1050" b="0" i="0" u="none" strike="noStrike" kern="1200" cap="none" spc="0" normalizeH="0" baseline="0" noProof="0" dirty="0">
              <a:ln>
                <a:noFill/>
              </a:ln>
              <a:effectLst/>
              <a:uLnTx/>
              <a:uFillTx/>
              <a:latin typeface="Avenir Next" panose="020B0503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dirty="0">
                <a:ln>
                  <a:noFill/>
                </a:ln>
                <a:effectLst/>
                <a:uLnTx/>
                <a:uFillTx/>
                <a:latin typeface="Avenir Next"/>
                <a:ea typeface="+mn-ea"/>
                <a:cs typeface="+mn-cs"/>
              </a:rPr>
              <a:t>Hana Amir (MMRI)</a:t>
            </a:r>
            <a:endParaRPr kumimoji="0" lang="en-AU" sz="1050" b="0" i="0" u="none" strike="noStrike" kern="1200" cap="none" spc="0" normalizeH="0" baseline="0" noProof="0" dirty="0">
              <a:ln>
                <a:noFill/>
              </a:ln>
              <a:effectLst/>
              <a:uLnTx/>
              <a:uFillTx/>
              <a:latin typeface="Avenir Next" panose="020B0503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dirty="0">
                <a:ln>
                  <a:noFill/>
                </a:ln>
                <a:effectLst/>
                <a:uLnTx/>
                <a:uFillTx/>
                <a:latin typeface="Avenir Next"/>
                <a:ea typeface="+mn-ea"/>
                <a:cs typeface="+mn-cs"/>
              </a:rPr>
              <a:t>Nizam Ibrahim (MMRI)</a:t>
            </a:r>
            <a:endParaRPr kumimoji="0" lang="en-AU" sz="1050" b="0" i="0" u="none" strike="noStrike" kern="1200" cap="none" spc="0" normalizeH="0" baseline="0" noProof="0" dirty="0">
              <a:ln>
                <a:noFill/>
              </a:ln>
              <a:effectLst/>
              <a:uLnTx/>
              <a:uFillTx/>
              <a:latin typeface="Avenir Next" panose="020B0503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050" b="0" i="0" u="none" strike="noStrike" kern="1200" cap="none" spc="0" normalizeH="0" baseline="0" noProof="0" dirty="0">
              <a:ln>
                <a:noFill/>
              </a:ln>
              <a:effectLst/>
              <a:uLnTx/>
              <a:uFillTx/>
              <a:latin typeface="Avenir Nex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dirty="0">
                <a:ln>
                  <a:noFill/>
                </a:ln>
                <a:effectLst/>
                <a:uLnTx/>
                <a:uFillTx/>
                <a:latin typeface="Avenir Next"/>
                <a:ea typeface="+mn-ea"/>
                <a:cs typeface="+mn-cs"/>
              </a:rPr>
              <a:t>Melanie </a:t>
            </a:r>
            <a:r>
              <a:rPr kumimoji="0" lang="en-AU" sz="1050" b="0" i="0" u="none" strike="noStrike" kern="1200" cap="none" spc="0" normalizeH="0" baseline="0" noProof="0" dirty="0" err="1">
                <a:ln>
                  <a:noFill/>
                </a:ln>
                <a:effectLst/>
                <a:uLnTx/>
                <a:uFillTx/>
                <a:latin typeface="Avenir Next"/>
                <a:ea typeface="+mn-ea"/>
                <a:cs typeface="+mn-cs"/>
              </a:rPr>
              <a:t>Angerer</a:t>
            </a:r>
            <a:r>
              <a:rPr kumimoji="0" lang="en-AU" sz="1050" b="0" i="0" u="none" strike="noStrike" kern="1200" cap="none" spc="0" normalizeH="0" baseline="0" noProof="0" dirty="0">
                <a:ln>
                  <a:noFill/>
                </a:ln>
                <a:effectLst/>
                <a:uLnTx/>
                <a:uFillTx/>
                <a:latin typeface="Avenir Next"/>
                <a:ea typeface="+mn-ea"/>
                <a:cs typeface="+mn-cs"/>
              </a:rPr>
              <a:t> (Accenture)</a:t>
            </a:r>
            <a:endParaRPr kumimoji="0" lang="en-US" sz="1350" b="0" i="0" u="none" strike="noStrike" kern="1200" cap="none" spc="0" normalizeH="0" baseline="0" noProof="0" dirty="0">
              <a:ln>
                <a:noFill/>
              </a:ln>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dirty="0">
                <a:ln>
                  <a:noFill/>
                </a:ln>
                <a:effectLst/>
                <a:uLnTx/>
                <a:uFillTx/>
                <a:latin typeface="Avenir Next"/>
                <a:ea typeface="+mn-ea"/>
                <a:cs typeface="+mn-cs"/>
              </a:rPr>
              <a:t>Dan Baker (Fjord)</a:t>
            </a:r>
            <a:endParaRPr kumimoji="0" lang="en-AU" sz="1050" b="0" i="0" u="none" strike="noStrike" kern="1200" cap="none" spc="0" normalizeH="0" baseline="0" noProof="0" dirty="0">
              <a:ln>
                <a:noFill/>
              </a:ln>
              <a:effectLst/>
              <a:uLnTx/>
              <a:uFillTx/>
              <a:latin typeface="Avenir Next" panose="020B0503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dirty="0">
                <a:ln>
                  <a:noFill/>
                </a:ln>
                <a:effectLst/>
                <a:uLnTx/>
                <a:uFillTx/>
                <a:latin typeface="Avenir Next"/>
                <a:ea typeface="+mn-ea"/>
                <a:cs typeface="+mn-cs"/>
              </a:rPr>
              <a:t>Chloe Kim (Fjord)</a:t>
            </a:r>
            <a:endParaRPr kumimoji="0" lang="en-AU" sz="1050" b="0" i="0" u="none" strike="noStrike" kern="1200" cap="none" spc="0" normalizeH="0" baseline="0" noProof="0" dirty="0">
              <a:ln>
                <a:noFill/>
              </a:ln>
              <a:effectLst/>
              <a:uLnTx/>
              <a:uFillTx/>
              <a:latin typeface="Avenir Next" panose="020B0503020202020204" pitchFamily="34" charset="0"/>
              <a:ea typeface="+mn-ea"/>
              <a:cs typeface="+mn-cs"/>
            </a:endParaRPr>
          </a:p>
        </p:txBody>
      </p:sp>
      <p:sp>
        <p:nvSpPr>
          <p:cNvPr id="22" name="TextBox 21">
            <a:extLst>
              <a:ext uri="{FF2B5EF4-FFF2-40B4-BE49-F238E27FC236}">
                <a16:creationId xmlns:a16="http://schemas.microsoft.com/office/drawing/2014/main" id="{A0DF575D-187D-4EE1-B961-BF3750BAAB8E}"/>
              </a:ext>
            </a:extLst>
          </p:cNvPr>
          <p:cNvSpPr txBox="1"/>
          <p:nvPr/>
        </p:nvSpPr>
        <p:spPr>
          <a:xfrm>
            <a:off x="7215739" y="2099280"/>
            <a:ext cx="2010079" cy="2008242"/>
          </a:xfrm>
          <a:prstGeom prst="rect">
            <a:avLst/>
          </a:prstGeom>
          <a:noFill/>
        </p:spPr>
        <p:txBody>
          <a:bodyPr wrap="square" lIns="68580" tIns="34290" rIns="68580" bIns="3429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dirty="0">
                <a:ln>
                  <a:noFill/>
                </a:ln>
                <a:effectLst/>
                <a:uLnTx/>
                <a:uFillTx/>
                <a:latin typeface="Avenir Next" panose="020B0503020202020204" pitchFamily="34" charset="0"/>
                <a:ea typeface="+mn-ea"/>
                <a:cs typeface="+mn-cs"/>
              </a:rPr>
              <a:t>Sangeeta </a:t>
            </a:r>
            <a:r>
              <a:rPr kumimoji="0" lang="en-AU" sz="1050" b="0" i="0" u="none" strike="noStrike" kern="1200" cap="none" spc="0" normalizeH="0" baseline="0" noProof="0" dirty="0" err="1">
                <a:ln>
                  <a:noFill/>
                </a:ln>
                <a:effectLst/>
                <a:uLnTx/>
                <a:uFillTx/>
                <a:latin typeface="Avenir Next" panose="020B0503020202020204" pitchFamily="34" charset="0"/>
                <a:ea typeface="+mn-ea"/>
                <a:cs typeface="+mn-cs"/>
              </a:rPr>
              <a:t>Mangubhai</a:t>
            </a:r>
            <a:r>
              <a:rPr kumimoji="0" lang="en-AU" sz="1050" b="0" i="0" u="none" strike="noStrike" kern="1200" cap="none" spc="0" normalizeH="0" baseline="0" noProof="0" dirty="0">
                <a:ln>
                  <a:noFill/>
                </a:ln>
                <a:effectLst/>
                <a:uLnTx/>
                <a:uFillTx/>
                <a:latin typeface="Avenir Next" panose="020B0503020202020204" pitchFamily="34" charset="0"/>
                <a:ea typeface="+mn-ea"/>
                <a:cs typeface="+mn-cs"/>
              </a:rPr>
              <a:t> (WCS)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dirty="0">
                <a:ln>
                  <a:noFill/>
                </a:ln>
                <a:effectLst/>
                <a:uLnTx/>
                <a:uFillTx/>
                <a:latin typeface="Avenir Next" panose="020B0503020202020204" pitchFamily="34" charset="0"/>
                <a:ea typeface="+mn-ea"/>
                <a:cs typeface="+mn-cs"/>
              </a:rPr>
              <a:t>Stacy Jupiter (WCS)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dirty="0" err="1">
                <a:ln>
                  <a:noFill/>
                </a:ln>
                <a:effectLst/>
                <a:uLnTx/>
                <a:uFillTx/>
                <a:latin typeface="Avenir Next"/>
                <a:ea typeface="+mn-ea"/>
                <a:cs typeface="+mn-cs"/>
              </a:rPr>
              <a:t>Yashika</a:t>
            </a:r>
            <a:r>
              <a:rPr kumimoji="0" lang="en-AU" sz="1050" b="0" i="0" u="none" strike="noStrike" kern="1200" cap="none" spc="0" normalizeH="0" baseline="0" noProof="0" dirty="0">
                <a:ln>
                  <a:noFill/>
                </a:ln>
                <a:effectLst/>
                <a:uLnTx/>
                <a:uFillTx/>
                <a:latin typeface="Avenir Next"/>
                <a:ea typeface="+mn-ea"/>
                <a:cs typeface="+mn-cs"/>
              </a:rPr>
              <a:t> </a:t>
            </a:r>
            <a:r>
              <a:rPr kumimoji="0" lang="en-AU" sz="1050" b="0" i="0" u="none" strike="noStrike" kern="1200" cap="none" spc="0" normalizeH="0" baseline="0" noProof="0" dirty="0" err="1">
                <a:ln>
                  <a:noFill/>
                </a:ln>
                <a:effectLst/>
                <a:uLnTx/>
                <a:uFillTx/>
                <a:latin typeface="Avenir Next"/>
                <a:ea typeface="+mn-ea"/>
                <a:cs typeface="+mn-cs"/>
              </a:rPr>
              <a:t>Nand</a:t>
            </a:r>
            <a:r>
              <a:rPr kumimoji="0" lang="en-AU" sz="1050" b="0" i="0" u="none" strike="noStrike" kern="1200" cap="none" spc="0" normalizeH="0" baseline="0" noProof="0" dirty="0">
                <a:ln>
                  <a:noFill/>
                </a:ln>
                <a:effectLst/>
                <a:uLnTx/>
                <a:uFillTx/>
                <a:latin typeface="Avenir Next"/>
                <a:ea typeface="+mn-ea"/>
                <a:cs typeface="+mn-cs"/>
              </a:rPr>
              <a:t> (WCS)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dirty="0">
                <a:ln>
                  <a:noFill/>
                </a:ln>
                <a:effectLst/>
                <a:uLnTx/>
                <a:uFillTx/>
                <a:latin typeface="Avenir Next" panose="020B0503020202020204" pitchFamily="34" charset="0"/>
                <a:ea typeface="+mn-ea"/>
                <a:cs typeface="+mn-cs"/>
              </a:rPr>
              <a:t>Stuart </a:t>
            </a:r>
            <a:r>
              <a:rPr kumimoji="0" lang="en-AU" sz="1050" b="0" i="0" u="none" strike="noStrike" kern="1200" cap="none" spc="0" normalizeH="0" baseline="0" noProof="0" dirty="0" err="1">
                <a:ln>
                  <a:noFill/>
                </a:ln>
                <a:effectLst/>
                <a:uLnTx/>
                <a:uFillTx/>
                <a:latin typeface="Avenir Next" panose="020B0503020202020204" pitchFamily="34" charset="0"/>
                <a:ea typeface="+mn-ea"/>
                <a:cs typeface="+mn-cs"/>
              </a:rPr>
              <a:t>Kininmonth</a:t>
            </a:r>
            <a:r>
              <a:rPr kumimoji="0" lang="en-AU" sz="1050" b="0" i="0" u="none" strike="noStrike" kern="1200" cap="none" spc="0" normalizeH="0" baseline="0" noProof="0" dirty="0">
                <a:ln>
                  <a:noFill/>
                </a:ln>
                <a:effectLst/>
                <a:uLnTx/>
                <a:uFillTx/>
                <a:latin typeface="Avenir Next" panose="020B0503020202020204" pitchFamily="34" charset="0"/>
                <a:ea typeface="+mn-ea"/>
                <a:cs typeface="+mn-cs"/>
              </a:rPr>
              <a:t> (USP)</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dirty="0">
                <a:ln>
                  <a:noFill/>
                </a:ln>
                <a:effectLst/>
                <a:uLnTx/>
                <a:uFillTx/>
                <a:latin typeface="Avenir Next" panose="020B0503020202020204" pitchFamily="34" charset="0"/>
                <a:ea typeface="+mn-ea"/>
                <a:cs typeface="+mn-cs"/>
              </a:rPr>
              <a:t>Helen Sykes (MEC)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dirty="0" err="1">
                <a:ln>
                  <a:noFill/>
                </a:ln>
                <a:effectLst/>
                <a:uLnTx/>
                <a:uFillTx/>
                <a:latin typeface="Avenir Next"/>
                <a:ea typeface="+mn-ea"/>
                <a:cs typeface="+mn-cs"/>
              </a:rPr>
              <a:t>Tedi</a:t>
            </a:r>
            <a:r>
              <a:rPr kumimoji="0" lang="en-AU" sz="1050" b="0" i="0" u="none" strike="noStrike" kern="1200" cap="none" spc="0" normalizeH="0" baseline="0" noProof="0" dirty="0">
                <a:ln>
                  <a:noFill/>
                </a:ln>
                <a:effectLst/>
                <a:uLnTx/>
                <a:uFillTx/>
                <a:latin typeface="Avenir Next"/>
                <a:ea typeface="+mn-ea"/>
                <a:cs typeface="+mn-cs"/>
              </a:rPr>
              <a:t> </a:t>
            </a:r>
            <a:r>
              <a:rPr kumimoji="0" lang="en-AU" sz="1050" b="0" i="0" u="none" strike="noStrike" kern="1200" cap="none" spc="0" normalizeH="0" baseline="0" noProof="0" dirty="0" err="1">
                <a:ln>
                  <a:noFill/>
                </a:ln>
                <a:effectLst/>
                <a:uLnTx/>
                <a:uFillTx/>
                <a:latin typeface="Avenir Next"/>
                <a:ea typeface="+mn-ea"/>
                <a:cs typeface="+mn-cs"/>
              </a:rPr>
              <a:t>Rengiil</a:t>
            </a:r>
            <a:r>
              <a:rPr kumimoji="0" lang="en-AU" sz="1050" b="0" i="0" u="none" strike="noStrike" kern="1200" cap="none" spc="0" normalizeH="0" baseline="0" noProof="0" dirty="0">
                <a:ln>
                  <a:noFill/>
                </a:ln>
                <a:effectLst/>
                <a:uLnTx/>
                <a:uFillTx/>
                <a:latin typeface="Avenir Next"/>
                <a:ea typeface="+mn-ea"/>
                <a:cs typeface="+mn-cs"/>
              </a:rPr>
              <a:t> (PICRC)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dirty="0" err="1">
                <a:ln>
                  <a:noFill/>
                </a:ln>
                <a:effectLst/>
                <a:uLnTx/>
                <a:uFillTx/>
                <a:latin typeface="Avenir Next"/>
                <a:ea typeface="+mn-ea"/>
                <a:cs typeface="+mn-cs"/>
              </a:rPr>
              <a:t>Yim</a:t>
            </a:r>
            <a:r>
              <a:rPr kumimoji="0" lang="en-AU" sz="1050" b="0" i="0" u="none" strike="noStrike" kern="1200" cap="none" spc="0" normalizeH="0" baseline="0" noProof="0" dirty="0">
                <a:ln>
                  <a:noFill/>
                </a:ln>
                <a:effectLst/>
                <a:uLnTx/>
                <a:uFillTx/>
                <a:latin typeface="Avenir Next"/>
                <a:ea typeface="+mn-ea"/>
                <a:cs typeface="+mn-cs"/>
              </a:rPr>
              <a:t> </a:t>
            </a:r>
            <a:r>
              <a:rPr kumimoji="0" lang="en-AU" sz="1050" b="0" i="0" u="none" strike="noStrike" kern="1200" cap="none" spc="0" normalizeH="0" baseline="0" noProof="0" dirty="0" err="1">
                <a:ln>
                  <a:noFill/>
                </a:ln>
                <a:effectLst/>
                <a:uLnTx/>
                <a:uFillTx/>
                <a:latin typeface="Avenir Next"/>
                <a:ea typeface="+mn-ea"/>
                <a:cs typeface="+mn-cs"/>
              </a:rPr>
              <a:t>Golbuu</a:t>
            </a:r>
            <a:r>
              <a:rPr kumimoji="0" lang="en-AU" sz="1050" b="0" i="0" u="none" strike="noStrike" kern="1200" cap="none" spc="0" normalizeH="0" baseline="0" noProof="0" dirty="0">
                <a:ln>
                  <a:noFill/>
                </a:ln>
                <a:effectLst/>
                <a:uLnTx/>
                <a:uFillTx/>
                <a:latin typeface="Avenir Next"/>
                <a:ea typeface="+mn-ea"/>
                <a:cs typeface="+mn-cs"/>
              </a:rPr>
              <a:t> (PICRC)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dirty="0" err="1">
                <a:ln>
                  <a:noFill/>
                </a:ln>
                <a:effectLst/>
                <a:uLnTx/>
                <a:uFillTx/>
                <a:latin typeface="Avenir Next"/>
                <a:ea typeface="+mn-ea"/>
                <a:cs typeface="+mn-cs"/>
              </a:rPr>
              <a:t>Uly</a:t>
            </a:r>
            <a:r>
              <a:rPr kumimoji="0" lang="en-AU" sz="1050" b="0" i="0" u="none" strike="noStrike" kern="1200" cap="none" spc="0" normalizeH="0" baseline="0" noProof="0" dirty="0">
                <a:ln>
                  <a:noFill/>
                </a:ln>
                <a:effectLst/>
                <a:uLnTx/>
                <a:uFillTx/>
                <a:latin typeface="Avenir Next"/>
                <a:ea typeface="+mn-ea"/>
                <a:cs typeface="+mn-cs"/>
              </a:rPr>
              <a:t> </a:t>
            </a:r>
            <a:r>
              <a:rPr kumimoji="0" lang="en-AU" sz="1050" b="0" i="0" u="none" strike="noStrike" kern="1200" cap="none" spc="0" normalizeH="0" baseline="0" noProof="0" dirty="0" err="1">
                <a:ln>
                  <a:noFill/>
                </a:ln>
                <a:effectLst/>
                <a:uLnTx/>
                <a:uFillTx/>
                <a:latin typeface="Avenir Next"/>
                <a:ea typeface="+mn-ea"/>
                <a:cs typeface="+mn-cs"/>
              </a:rPr>
              <a:t>Olsudong</a:t>
            </a:r>
            <a:r>
              <a:rPr kumimoji="0" lang="en-AU" sz="1050" b="0" i="0" u="none" strike="noStrike" kern="1200" cap="none" spc="0" normalizeH="0" baseline="0" noProof="0" dirty="0">
                <a:ln>
                  <a:noFill/>
                </a:ln>
                <a:effectLst/>
                <a:uLnTx/>
                <a:uFillTx/>
                <a:latin typeface="Avenir Next"/>
                <a:ea typeface="+mn-ea"/>
                <a:cs typeface="+mn-cs"/>
              </a:rPr>
              <a:t> (PICRC)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dirty="0">
                <a:ln>
                  <a:noFill/>
                </a:ln>
                <a:effectLst/>
                <a:uLnTx/>
                <a:uFillTx/>
                <a:latin typeface="Avenir Next"/>
                <a:ea typeface="+mn-ea"/>
                <a:cs typeface="+mn-cs"/>
              </a:rPr>
              <a:t>Christina </a:t>
            </a:r>
            <a:r>
              <a:rPr kumimoji="0" lang="en-AU" sz="1050" b="0" i="0" u="none" strike="noStrike" kern="1200" cap="none" spc="0" normalizeH="0" baseline="0" noProof="0" dirty="0" err="1">
                <a:ln>
                  <a:noFill/>
                </a:ln>
                <a:effectLst/>
                <a:uLnTx/>
                <a:uFillTx/>
                <a:latin typeface="Avenir Next"/>
                <a:ea typeface="+mn-ea"/>
                <a:cs typeface="+mn-cs"/>
              </a:rPr>
              <a:t>Karanassos</a:t>
            </a:r>
            <a:r>
              <a:rPr kumimoji="0" lang="en-AU" sz="1050" b="0" i="0" u="none" strike="noStrike" kern="1200" cap="none" spc="0" normalizeH="0" baseline="0" noProof="0" dirty="0">
                <a:ln>
                  <a:noFill/>
                </a:ln>
                <a:effectLst/>
                <a:uLnTx/>
                <a:uFillTx/>
                <a:latin typeface="Avenir Next"/>
                <a:ea typeface="+mn-ea"/>
                <a:cs typeface="+mn-cs"/>
              </a:rPr>
              <a:t> (PICRC)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dirty="0">
                <a:ln>
                  <a:noFill/>
                </a:ln>
                <a:effectLst/>
                <a:uLnTx/>
                <a:uFillTx/>
                <a:latin typeface="Avenir Next" panose="020B0503020202020204" pitchFamily="34" charset="0"/>
                <a:ea typeface="+mn-ea"/>
                <a:cs typeface="+mn-cs"/>
              </a:rPr>
              <a:t>Julie </a:t>
            </a:r>
            <a:r>
              <a:rPr kumimoji="0" lang="en-AU" sz="1050" b="0" i="0" u="none" strike="noStrike" kern="1200" cap="none" spc="0" normalizeH="0" baseline="0" noProof="0" dirty="0" err="1">
                <a:ln>
                  <a:noFill/>
                </a:ln>
                <a:effectLst/>
                <a:uLnTx/>
                <a:uFillTx/>
                <a:latin typeface="Avenir Next" panose="020B0503020202020204" pitchFamily="34" charset="0"/>
                <a:ea typeface="+mn-ea"/>
                <a:cs typeface="+mn-cs"/>
              </a:rPr>
              <a:t>Vercelloni</a:t>
            </a:r>
            <a:r>
              <a:rPr kumimoji="0" lang="en-AU" sz="1050" b="0" i="0" u="none" strike="noStrike" kern="1200" cap="none" spc="0" normalizeH="0" baseline="0" noProof="0" dirty="0">
                <a:ln>
                  <a:noFill/>
                </a:ln>
                <a:effectLst/>
                <a:uLnTx/>
                <a:uFillTx/>
                <a:latin typeface="Avenir Next" panose="020B0503020202020204" pitchFamily="34" charset="0"/>
                <a:ea typeface="+mn-ea"/>
                <a:cs typeface="+mn-cs"/>
              </a:rPr>
              <a:t> (QUT)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dirty="0">
                <a:ln>
                  <a:noFill/>
                </a:ln>
                <a:effectLst/>
                <a:uLnTx/>
                <a:uFillTx/>
                <a:latin typeface="Avenir Next"/>
                <a:ea typeface="+mn-ea"/>
                <a:cs typeface="+mn-cs"/>
              </a:rPr>
              <a:t>Amy Stringer (QUT)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dirty="0">
                <a:ln>
                  <a:noFill/>
                </a:ln>
                <a:effectLst/>
                <a:uLnTx/>
                <a:uFillTx/>
                <a:latin typeface="Avenir Next"/>
                <a:ea typeface="+mn-ea"/>
                <a:cs typeface="+mn-cs"/>
              </a:rPr>
              <a:t>David Warne (QUT)</a:t>
            </a:r>
          </a:p>
        </p:txBody>
      </p:sp>
      <p:pic>
        <p:nvPicPr>
          <p:cNvPr id="23" name="Picture 22" descr="Diagram&#10;&#10;Description automatically generated">
            <a:extLst>
              <a:ext uri="{FF2B5EF4-FFF2-40B4-BE49-F238E27FC236}">
                <a16:creationId xmlns:a16="http://schemas.microsoft.com/office/drawing/2014/main" id="{7CED5D15-D039-4F66-AB5B-99AC2A9375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426" y="3614938"/>
            <a:ext cx="1456301" cy="495930"/>
          </a:xfrm>
          <a:prstGeom prst="rect">
            <a:avLst/>
          </a:prstGeom>
        </p:spPr>
      </p:pic>
      <p:sp>
        <p:nvSpPr>
          <p:cNvPr id="25" name="Title 1">
            <a:extLst>
              <a:ext uri="{FF2B5EF4-FFF2-40B4-BE49-F238E27FC236}">
                <a16:creationId xmlns:a16="http://schemas.microsoft.com/office/drawing/2014/main" id="{078C42C4-36D7-4A5F-8FF6-3EE0CE9A941E}"/>
              </a:ext>
            </a:extLst>
          </p:cNvPr>
          <p:cNvSpPr>
            <a:spLocks noGrp="1"/>
          </p:cNvSpPr>
          <p:nvPr>
            <p:ph type="title"/>
          </p:nvPr>
        </p:nvSpPr>
        <p:spPr>
          <a:xfrm>
            <a:off x="2997036" y="194045"/>
            <a:ext cx="4230000" cy="1260000"/>
          </a:xfrm>
        </p:spPr>
        <p:txBody>
          <a:bodyPr>
            <a:normAutofit/>
          </a:bodyPr>
          <a:lstStyle/>
          <a:p>
            <a:r>
              <a:rPr lang="en-AU" sz="3200" dirty="0" err="1"/>
              <a:t>ReefCloud</a:t>
            </a:r>
            <a:r>
              <a:rPr lang="en-AU" sz="3200" dirty="0"/>
              <a:t> Partnerships</a:t>
            </a:r>
          </a:p>
        </p:txBody>
      </p:sp>
      <p:pic>
        <p:nvPicPr>
          <p:cNvPr id="11" name="Picture 10" descr="A picture containing text, sign&#10;&#10;Description automatically generated">
            <a:extLst>
              <a:ext uri="{FF2B5EF4-FFF2-40B4-BE49-F238E27FC236}">
                <a16:creationId xmlns:a16="http://schemas.microsoft.com/office/drawing/2014/main" id="{C9200748-374C-49FF-B462-38151D65C2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7976" y="1407122"/>
            <a:ext cx="970214" cy="355746"/>
          </a:xfrm>
          <a:prstGeom prst="rect">
            <a:avLst/>
          </a:prstGeom>
        </p:spPr>
      </p:pic>
      <p:pic>
        <p:nvPicPr>
          <p:cNvPr id="12" name="Picture 11" descr="Graphical user interface&#10;&#10;Description automatically generated with medium confidence">
            <a:extLst>
              <a:ext uri="{FF2B5EF4-FFF2-40B4-BE49-F238E27FC236}">
                <a16:creationId xmlns:a16="http://schemas.microsoft.com/office/drawing/2014/main" id="{5057AD85-36A7-4A26-9778-64D529AB2C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4095" y="2732117"/>
            <a:ext cx="1173960" cy="293489"/>
          </a:xfrm>
          <a:prstGeom prst="rect">
            <a:avLst/>
          </a:prstGeom>
        </p:spPr>
      </p:pic>
      <p:pic>
        <p:nvPicPr>
          <p:cNvPr id="13" name="Picture 12" descr="Logo, company name&#10;&#10;Description automatically generated">
            <a:extLst>
              <a:ext uri="{FF2B5EF4-FFF2-40B4-BE49-F238E27FC236}">
                <a16:creationId xmlns:a16="http://schemas.microsoft.com/office/drawing/2014/main" id="{D62833BB-88AF-4069-BE4E-9E60E43F47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8456" y="1472117"/>
            <a:ext cx="723973" cy="309063"/>
          </a:xfrm>
          <a:prstGeom prst="rect">
            <a:avLst/>
          </a:prstGeom>
        </p:spPr>
      </p:pic>
      <p:pic>
        <p:nvPicPr>
          <p:cNvPr id="14" name="Picture 13" descr="Graphical user interface, text, application&#10;&#10;Description automatically generated">
            <a:extLst>
              <a:ext uri="{FF2B5EF4-FFF2-40B4-BE49-F238E27FC236}">
                <a16:creationId xmlns:a16="http://schemas.microsoft.com/office/drawing/2014/main" id="{EE4E65E7-5762-4DF6-80D9-D689611732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13932" y="1922493"/>
            <a:ext cx="970214" cy="543319"/>
          </a:xfrm>
          <a:prstGeom prst="rect">
            <a:avLst/>
          </a:prstGeom>
        </p:spPr>
      </p:pic>
      <p:pic>
        <p:nvPicPr>
          <p:cNvPr id="15" name="Picture 14" descr="Logo&#10;&#10;Description automatically generated">
            <a:extLst>
              <a:ext uri="{FF2B5EF4-FFF2-40B4-BE49-F238E27FC236}">
                <a16:creationId xmlns:a16="http://schemas.microsoft.com/office/drawing/2014/main" id="{7DE7C297-C7C7-457B-98C0-516CF2C6B3D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49108" y="2621858"/>
            <a:ext cx="476999" cy="448941"/>
          </a:xfrm>
          <a:prstGeom prst="rect">
            <a:avLst/>
          </a:prstGeom>
        </p:spPr>
      </p:pic>
      <p:pic>
        <p:nvPicPr>
          <p:cNvPr id="16" name="Picture 15" descr="Logo&#10;&#10;Description automatically generated">
            <a:extLst>
              <a:ext uri="{FF2B5EF4-FFF2-40B4-BE49-F238E27FC236}">
                <a16:creationId xmlns:a16="http://schemas.microsoft.com/office/drawing/2014/main" id="{D2B6E1F4-5F46-4A21-B9BB-CC54C6BC3673}"/>
              </a:ext>
            </a:extLst>
          </p:cNvPr>
          <p:cNvPicPr>
            <a:picLocks noChangeAspect="1"/>
          </p:cNvPicPr>
          <p:nvPr/>
        </p:nvPicPr>
        <p:blipFill rotWithShape="1">
          <a:blip r:embed="rId8">
            <a:extLst>
              <a:ext uri="{28A0092B-C50C-407E-A947-70E740481C1C}">
                <a14:useLocalDpi xmlns:a14="http://schemas.microsoft.com/office/drawing/2010/main" val="0"/>
              </a:ext>
            </a:extLst>
          </a:blip>
          <a:srcRect r="49728"/>
          <a:stretch/>
        </p:blipFill>
        <p:spPr>
          <a:xfrm>
            <a:off x="5080583" y="2588684"/>
            <a:ext cx="447551" cy="463672"/>
          </a:xfrm>
          <a:prstGeom prst="rect">
            <a:avLst/>
          </a:prstGeom>
        </p:spPr>
      </p:pic>
      <p:pic>
        <p:nvPicPr>
          <p:cNvPr id="17" name="Picture 16" descr="A picture containing icon&#10;&#10;Description automatically generated">
            <a:extLst>
              <a:ext uri="{FF2B5EF4-FFF2-40B4-BE49-F238E27FC236}">
                <a16:creationId xmlns:a16="http://schemas.microsoft.com/office/drawing/2014/main" id="{465BFE57-EFB2-47CE-A6D1-54B5605167D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44519" y="1335669"/>
            <a:ext cx="771321" cy="514214"/>
          </a:xfrm>
          <a:prstGeom prst="rect">
            <a:avLst/>
          </a:prstGeom>
        </p:spPr>
      </p:pic>
      <p:pic>
        <p:nvPicPr>
          <p:cNvPr id="18" name="Picture 17" descr="A picture containing logo&#10;&#10;Description automatically generated">
            <a:extLst>
              <a:ext uri="{FF2B5EF4-FFF2-40B4-BE49-F238E27FC236}">
                <a16:creationId xmlns:a16="http://schemas.microsoft.com/office/drawing/2014/main" id="{59674663-654E-4972-BD47-40CDAA3C11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64365" y="2035203"/>
            <a:ext cx="731522" cy="404775"/>
          </a:xfrm>
          <a:prstGeom prst="rect">
            <a:avLst/>
          </a:prstGeom>
        </p:spPr>
      </p:pic>
      <p:pic>
        <p:nvPicPr>
          <p:cNvPr id="19" name="Picture 18" descr="A picture containing logo&#10;&#10;Description automatically generated">
            <a:extLst>
              <a:ext uri="{FF2B5EF4-FFF2-40B4-BE49-F238E27FC236}">
                <a16:creationId xmlns:a16="http://schemas.microsoft.com/office/drawing/2014/main" id="{1C2C9342-764F-4F90-AE90-786A2580EF6D}"/>
              </a:ext>
            </a:extLst>
          </p:cNvPr>
          <p:cNvPicPr>
            <a:picLocks noChangeAspect="1"/>
          </p:cNvPicPr>
          <p:nvPr/>
        </p:nvPicPr>
        <p:blipFill rotWithShape="1">
          <a:blip r:embed="rId11">
            <a:extLst>
              <a:ext uri="{28A0092B-C50C-407E-A947-70E740481C1C}">
                <a14:useLocalDpi xmlns:a14="http://schemas.microsoft.com/office/drawing/2010/main" val="0"/>
              </a:ext>
            </a:extLst>
          </a:blip>
          <a:srcRect b="15465"/>
          <a:stretch/>
        </p:blipFill>
        <p:spPr>
          <a:xfrm>
            <a:off x="3041887" y="2603151"/>
            <a:ext cx="1067237" cy="499209"/>
          </a:xfrm>
          <a:prstGeom prst="rect">
            <a:avLst/>
          </a:prstGeom>
        </p:spPr>
      </p:pic>
      <p:pic>
        <p:nvPicPr>
          <p:cNvPr id="20" name="Picture 19" descr="A picture containing logo&#10;&#10;Description automatically generated">
            <a:extLst>
              <a:ext uri="{FF2B5EF4-FFF2-40B4-BE49-F238E27FC236}">
                <a16:creationId xmlns:a16="http://schemas.microsoft.com/office/drawing/2014/main" id="{6C4AF260-C383-4FB9-BFEE-C1425130D5A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28134" y="1472117"/>
            <a:ext cx="631922" cy="282259"/>
          </a:xfrm>
          <a:prstGeom prst="rect">
            <a:avLst/>
          </a:prstGeom>
        </p:spPr>
      </p:pic>
      <p:pic>
        <p:nvPicPr>
          <p:cNvPr id="24" name="Picture 2" descr="Logos and style guides | DFAT">
            <a:extLst>
              <a:ext uri="{FF2B5EF4-FFF2-40B4-BE49-F238E27FC236}">
                <a16:creationId xmlns:a16="http://schemas.microsoft.com/office/drawing/2014/main" id="{B84F8F95-501C-4B2C-B0A9-48AB945FCD81}"/>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612508" y="3389723"/>
            <a:ext cx="1435236" cy="613314"/>
          </a:xfrm>
          <a:prstGeom prst="rect">
            <a:avLst/>
          </a:prstGeom>
          <a:noFill/>
          <a:extLst>
            <a:ext uri="{909E8E84-426E-40DD-AFC4-6F175D3DCCD1}">
              <a14:hiddenFill xmlns:a14="http://schemas.microsoft.com/office/drawing/2010/main">
                <a:solidFill>
                  <a:srgbClr val="FFFFFF"/>
                </a:solidFill>
              </a14:hiddenFill>
            </a:ext>
          </a:extLst>
        </p:spPr>
      </p:pic>
      <p:pic>
        <p:nvPicPr>
          <p:cNvPr id="28" name="Graphic 27">
            <a:extLst>
              <a:ext uri="{FF2B5EF4-FFF2-40B4-BE49-F238E27FC236}">
                <a16:creationId xmlns:a16="http://schemas.microsoft.com/office/drawing/2014/main" id="{26AF6403-5A73-4AFD-A0D5-B75FD58EDCD2}"/>
              </a:ext>
            </a:extLst>
          </p:cNvPr>
          <p:cNvPicPr>
            <a:picLocks noChangeAspect="1"/>
          </p:cNvPicPr>
          <p:nvPr/>
        </p:nvPicPr>
        <p:blipFill rotWithShape="1">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l="32975" t="44868" r="31103" b="44393"/>
          <a:stretch/>
        </p:blipFill>
        <p:spPr>
          <a:xfrm>
            <a:off x="5607331" y="2014128"/>
            <a:ext cx="1531775" cy="353872"/>
          </a:xfrm>
          <a:prstGeom prst="rect">
            <a:avLst/>
          </a:prstGeom>
        </p:spPr>
      </p:pic>
      <p:sp>
        <p:nvSpPr>
          <p:cNvPr id="29" name="Title 1">
            <a:extLst>
              <a:ext uri="{FF2B5EF4-FFF2-40B4-BE49-F238E27FC236}">
                <a16:creationId xmlns:a16="http://schemas.microsoft.com/office/drawing/2014/main" id="{040C33ED-D983-468C-9772-9143EFE5F8D8}"/>
              </a:ext>
            </a:extLst>
          </p:cNvPr>
          <p:cNvSpPr txBox="1">
            <a:spLocks/>
          </p:cNvSpPr>
          <p:nvPr/>
        </p:nvSpPr>
        <p:spPr>
          <a:xfrm>
            <a:off x="100288" y="30231"/>
            <a:ext cx="2771491" cy="1260000"/>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3600" b="1" kern="1200" cap="all">
                <a:ln w="3175" cmpd="sng">
                  <a:noFill/>
                </a:ln>
                <a:solidFill>
                  <a:srgbClr val="005B9E"/>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AU" sz="3200" b="1" i="0" u="none" strike="noStrike" kern="1200" cap="all" spc="0" normalizeH="0" baseline="0" noProof="0" dirty="0">
                <a:ln w="3175" cmpd="sng">
                  <a:noFill/>
                </a:ln>
                <a:solidFill>
                  <a:srgbClr val="E5B458">
                    <a:lumMod val="60000"/>
                    <a:lumOff val="40000"/>
                  </a:srgbClr>
                </a:solidFill>
                <a:effectLst/>
                <a:uLnTx/>
                <a:uFillTx/>
                <a:latin typeface="Calibri Light" panose="020F0302020204030204"/>
                <a:ea typeface="+mj-ea"/>
                <a:cs typeface="+mj-cs"/>
              </a:rPr>
              <a:t>AIMS TEAM</a:t>
            </a:r>
          </a:p>
        </p:txBody>
      </p:sp>
      <p:pic>
        <p:nvPicPr>
          <p:cNvPr id="2050" name="Picture 2" descr="ACEMS 2020 – Australian Institute of Marine Sciences (AIMS)">
            <a:extLst>
              <a:ext uri="{FF2B5EF4-FFF2-40B4-BE49-F238E27FC236}">
                <a16:creationId xmlns:a16="http://schemas.microsoft.com/office/drawing/2014/main" id="{1A212DCA-F27B-4770-BD42-41F3863954C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872161" y="1540638"/>
            <a:ext cx="825398" cy="827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34881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6553" y="271406"/>
            <a:ext cx="4643131" cy="580808"/>
          </a:xfrm>
        </p:spPr>
        <p:txBody>
          <a:bodyPr>
            <a:normAutofit fontScale="90000"/>
          </a:bodyPr>
          <a:lstStyle/>
          <a:p>
            <a:r>
              <a:rPr lang="en-US" dirty="0"/>
              <a:t>weather and environmental records in coral skeletons</a:t>
            </a:r>
          </a:p>
        </p:txBody>
      </p:sp>
      <p:pic>
        <p:nvPicPr>
          <p:cNvPr id="9" name="Picture 8" descr="A picture containing green, swimming, ocean floor&#10;&#10;Description automatically generated">
            <a:extLst>
              <a:ext uri="{FF2B5EF4-FFF2-40B4-BE49-F238E27FC236}">
                <a16:creationId xmlns:a16="http://schemas.microsoft.com/office/drawing/2014/main" id="{A5445637-CDDD-4BB1-B2B1-F0B52E57AD2E}"/>
              </a:ext>
            </a:extLst>
          </p:cNvPr>
          <p:cNvPicPr>
            <a:picLocks noChangeAspect="1"/>
          </p:cNvPicPr>
          <p:nvPr/>
        </p:nvPicPr>
        <p:blipFill>
          <a:blip r:embed="rId2"/>
          <a:stretch>
            <a:fillRect/>
          </a:stretch>
        </p:blipFill>
        <p:spPr>
          <a:xfrm>
            <a:off x="5450834" y="1276707"/>
            <a:ext cx="3147045" cy="2090201"/>
          </a:xfrm>
          <a:prstGeom prst="rect">
            <a:avLst/>
          </a:prstGeom>
        </p:spPr>
      </p:pic>
      <p:pic>
        <p:nvPicPr>
          <p:cNvPr id="11" name="Picture 10" descr="A picture containing sport, water sport, swimming, ocean floor&#10;&#10;Description automatically generated">
            <a:extLst>
              <a:ext uri="{FF2B5EF4-FFF2-40B4-BE49-F238E27FC236}">
                <a16:creationId xmlns:a16="http://schemas.microsoft.com/office/drawing/2014/main" id="{B874B17D-B285-4377-8B4B-2447F70DF0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075" y="1276707"/>
            <a:ext cx="5143942" cy="3428895"/>
          </a:xfrm>
          <a:prstGeom prst="rect">
            <a:avLst/>
          </a:prstGeom>
        </p:spPr>
      </p:pic>
      <p:pic>
        <p:nvPicPr>
          <p:cNvPr id="7" name="Picture 6" descr="A picture containing green, ocean floor&#10;&#10;Description automatically generated">
            <a:extLst>
              <a:ext uri="{FF2B5EF4-FFF2-40B4-BE49-F238E27FC236}">
                <a16:creationId xmlns:a16="http://schemas.microsoft.com/office/drawing/2014/main" id="{1C05E66F-9A95-41EB-8777-1CA5E81836B9}"/>
              </a:ext>
            </a:extLst>
          </p:cNvPr>
          <p:cNvPicPr>
            <a:picLocks noChangeAspect="1"/>
          </p:cNvPicPr>
          <p:nvPr/>
        </p:nvPicPr>
        <p:blipFill>
          <a:blip r:embed="rId4"/>
          <a:stretch>
            <a:fillRect/>
          </a:stretch>
        </p:blipFill>
        <p:spPr>
          <a:xfrm>
            <a:off x="5450834" y="3035520"/>
            <a:ext cx="3147045" cy="1700678"/>
          </a:xfrm>
          <a:prstGeom prst="rect">
            <a:avLst/>
          </a:prstGeom>
        </p:spPr>
      </p:pic>
    </p:spTree>
    <p:extLst>
      <p:ext uri="{BB962C8B-B14F-4D97-AF65-F5344CB8AC3E}">
        <p14:creationId xmlns:p14="http://schemas.microsoft.com/office/powerpoint/2010/main" val="17688837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srcRect r="8911"/>
          <a:stretch>
            <a:fillRect/>
          </a:stretch>
        </p:blipFill>
        <p:spPr bwMode="auto">
          <a:xfrm>
            <a:off x="221054" y="1943622"/>
            <a:ext cx="4958456" cy="1047750"/>
          </a:xfrm>
          <a:prstGeom prst="rect">
            <a:avLst/>
          </a:prstGeom>
          <a:noFill/>
          <a:ln w="9525">
            <a:noFill/>
            <a:miter lim="800000"/>
            <a:headEnd/>
            <a:tailEnd/>
          </a:ln>
        </p:spPr>
      </p:pic>
      <p:pic>
        <p:nvPicPr>
          <p:cNvPr id="4099" name="Picture 3"/>
          <p:cNvPicPr>
            <a:picLocks noGrp="1" noChangeAspect="1" noChangeArrowheads="1"/>
          </p:cNvPicPr>
          <p:nvPr>
            <p:ph idx="1"/>
          </p:nvPr>
        </p:nvPicPr>
        <p:blipFill>
          <a:blip r:embed="rId4"/>
          <a:srcRect/>
          <a:stretch>
            <a:fillRect/>
          </a:stretch>
        </p:blipFill>
        <p:spPr bwMode="auto">
          <a:xfrm>
            <a:off x="221054" y="2991372"/>
            <a:ext cx="4958456" cy="1172348"/>
          </a:xfrm>
          <a:prstGeom prst="rect">
            <a:avLst/>
          </a:prstGeom>
          <a:noFill/>
          <a:ln w="9525">
            <a:noFill/>
            <a:miter lim="800000"/>
            <a:headEnd/>
            <a:tailEnd/>
          </a:ln>
        </p:spPr>
      </p:pic>
      <p:pic>
        <p:nvPicPr>
          <p:cNvPr id="13" name="Picture 12" descr="Density vs Lum w_o Lum.jpg"/>
          <p:cNvPicPr>
            <a:picLocks noChangeAspect="1"/>
          </p:cNvPicPr>
          <p:nvPr/>
        </p:nvPicPr>
        <p:blipFill>
          <a:blip r:embed="rId5"/>
          <a:stretch>
            <a:fillRect/>
          </a:stretch>
        </p:blipFill>
        <p:spPr>
          <a:xfrm>
            <a:off x="4107486" y="1489704"/>
            <a:ext cx="4841851" cy="3035405"/>
          </a:xfrm>
          <a:prstGeom prst="rect">
            <a:avLst/>
          </a:prstGeom>
        </p:spPr>
      </p:pic>
      <p:sp>
        <p:nvSpPr>
          <p:cNvPr id="2" name="Title 1"/>
          <p:cNvSpPr>
            <a:spLocks noGrp="1"/>
          </p:cNvSpPr>
          <p:nvPr>
            <p:ph type="title"/>
          </p:nvPr>
        </p:nvSpPr>
        <p:spPr>
          <a:xfrm>
            <a:off x="1286553" y="249541"/>
            <a:ext cx="4643131" cy="580808"/>
          </a:xfrm>
        </p:spPr>
        <p:txBody>
          <a:bodyPr>
            <a:normAutofit fontScale="90000"/>
          </a:bodyPr>
          <a:lstStyle/>
          <a:p>
            <a:r>
              <a:rPr lang="en-AU" dirty="0"/>
              <a:t>Annual time series: growth, rainfall and colony age</a:t>
            </a:r>
          </a:p>
        </p:txBody>
      </p:sp>
      <p:cxnSp>
        <p:nvCxnSpPr>
          <p:cNvPr id="8" name="Straight Connector 7"/>
          <p:cNvCxnSpPr/>
          <p:nvPr/>
        </p:nvCxnSpPr>
        <p:spPr>
          <a:xfrm>
            <a:off x="3789123" y="3945699"/>
            <a:ext cx="0" cy="44348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835063" y="3899771"/>
            <a:ext cx="0" cy="48941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462751" y="4389188"/>
            <a:ext cx="601447"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black"/>
                </a:solidFill>
                <a:effectLst/>
                <a:uLnTx/>
                <a:uFillTx/>
                <a:latin typeface="Calibri"/>
                <a:ea typeface="+mn-ea"/>
                <a:cs typeface="+mn-cs"/>
              </a:rPr>
              <a:t>1991</a:t>
            </a:r>
          </a:p>
        </p:txBody>
      </p:sp>
      <p:sp>
        <p:nvSpPr>
          <p:cNvPr id="12" name="TextBox 11"/>
          <p:cNvSpPr txBox="1"/>
          <p:nvPr/>
        </p:nvSpPr>
        <p:spPr>
          <a:xfrm>
            <a:off x="1534339" y="4389188"/>
            <a:ext cx="601447"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black"/>
                </a:solidFill>
                <a:effectLst/>
                <a:uLnTx/>
                <a:uFillTx/>
                <a:latin typeface="Calibri"/>
                <a:ea typeface="+mn-ea"/>
                <a:cs typeface="+mn-cs"/>
              </a:rPr>
              <a:t>1998</a:t>
            </a:r>
          </a:p>
        </p:txBody>
      </p:sp>
      <p:pic>
        <p:nvPicPr>
          <p:cNvPr id="14" name="Picture 13" descr="Density vs Lum.jpg"/>
          <p:cNvPicPr>
            <a:picLocks noChangeAspect="1"/>
          </p:cNvPicPr>
          <p:nvPr/>
        </p:nvPicPr>
        <p:blipFill>
          <a:blip r:embed="rId6"/>
          <a:stretch>
            <a:fillRect/>
          </a:stretch>
        </p:blipFill>
        <p:spPr>
          <a:xfrm>
            <a:off x="4107486" y="1489703"/>
            <a:ext cx="4841851" cy="3035405"/>
          </a:xfrm>
          <a:prstGeom prst="rect">
            <a:avLst/>
          </a:prstGeom>
        </p:spPr>
      </p:pic>
      <p:sp>
        <p:nvSpPr>
          <p:cNvPr id="15" name="TextBox 14"/>
          <p:cNvSpPr txBox="1"/>
          <p:nvPr/>
        </p:nvSpPr>
        <p:spPr>
          <a:xfrm>
            <a:off x="458402" y="1297291"/>
            <a:ext cx="3004349"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a:ea typeface="+mn-ea"/>
                <a:cs typeface="+mn-cs"/>
              </a:rPr>
              <a:t>High Density Bands – Summer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a:ea typeface="+mn-ea"/>
                <a:cs typeface="+mn-cs"/>
              </a:rPr>
              <a:t>Low Density Bands – Winter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srcRect/>
          <a:stretch>
            <a:fillRect/>
          </a:stretch>
        </p:blipFill>
        <p:spPr bwMode="auto">
          <a:xfrm>
            <a:off x="4477900" y="3285245"/>
            <a:ext cx="1645349" cy="1409728"/>
          </a:xfrm>
          <a:prstGeom prst="rect">
            <a:avLst/>
          </a:prstGeom>
          <a:noFill/>
          <a:ln w="9525">
            <a:noFill/>
            <a:miter lim="800000"/>
            <a:headEnd/>
            <a:tailEnd/>
          </a:ln>
        </p:spPr>
      </p:pic>
      <p:sp>
        <p:nvSpPr>
          <p:cNvPr id="2" name="Title 1"/>
          <p:cNvSpPr>
            <a:spLocks noGrp="1"/>
          </p:cNvSpPr>
          <p:nvPr>
            <p:ph type="title"/>
          </p:nvPr>
        </p:nvSpPr>
        <p:spPr>
          <a:xfrm>
            <a:off x="1286553" y="237506"/>
            <a:ext cx="4643131" cy="580808"/>
          </a:xfrm>
        </p:spPr>
        <p:txBody>
          <a:bodyPr>
            <a:normAutofit fontScale="90000"/>
          </a:bodyPr>
          <a:lstStyle/>
          <a:p>
            <a:r>
              <a:rPr lang="en-AU" dirty="0"/>
              <a:t>Core collections:</a:t>
            </a:r>
            <a:br>
              <a:rPr lang="en-AU" dirty="0"/>
            </a:br>
            <a:r>
              <a:rPr lang="en-AU" dirty="0"/>
              <a:t>Central Great Barrier Reef</a:t>
            </a:r>
          </a:p>
        </p:txBody>
      </p:sp>
      <p:sp>
        <p:nvSpPr>
          <p:cNvPr id="10" name="TextBox 9"/>
          <p:cNvSpPr txBox="1"/>
          <p:nvPr/>
        </p:nvSpPr>
        <p:spPr>
          <a:xfrm>
            <a:off x="6166582" y="1173182"/>
            <a:ext cx="2977418" cy="397031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a:ea typeface="+mn-ea"/>
                <a:cs typeface="+mn-cs"/>
              </a:rPr>
              <a:t>Collections in 1980’s, 2004-05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a:ea typeface="+mn-ea"/>
                <a:cs typeface="+mn-cs"/>
              </a:rPr>
              <a:t>N=144 cores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0" i="1" u="sng" strike="noStrike" kern="1200" cap="none" spc="0" normalizeH="0" baseline="0" noProof="0" dirty="0">
                <a:ln>
                  <a:noFill/>
                </a:ln>
                <a:solidFill>
                  <a:prstClr val="black"/>
                </a:solidFill>
                <a:effectLst/>
                <a:uLnTx/>
                <a:uFillTx/>
                <a:latin typeface="Calibri"/>
                <a:ea typeface="+mn-ea"/>
                <a:cs typeface="+mn-cs"/>
              </a:rPr>
              <a:t>Inshore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a:ea typeface="+mn-ea"/>
                <a:cs typeface="+mn-cs"/>
              </a:rPr>
              <a:t>Pandora: 21 colonies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a:ea typeface="+mn-ea"/>
                <a:cs typeface="+mn-cs"/>
              </a:rPr>
              <a:t>Nelly Bay: 15 colonies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a:ea typeface="+mn-ea"/>
                <a:cs typeface="+mn-cs"/>
              </a:rPr>
              <a:t>Geoffrey Bay: 20 colonies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err="1">
                <a:ln>
                  <a:noFill/>
                </a:ln>
                <a:solidFill>
                  <a:prstClr val="black"/>
                </a:solidFill>
                <a:effectLst/>
                <a:uLnTx/>
                <a:uFillTx/>
                <a:latin typeface="Calibri"/>
                <a:ea typeface="+mn-ea"/>
                <a:cs typeface="+mn-cs"/>
              </a:rPr>
              <a:t>Havannah</a:t>
            </a:r>
            <a:r>
              <a:rPr kumimoji="0" lang="en-AU" sz="1800" b="0" i="0" u="none" strike="noStrike" kern="1200" cap="none" spc="0" normalizeH="0" baseline="0" noProof="0" dirty="0">
                <a:ln>
                  <a:noFill/>
                </a:ln>
                <a:solidFill>
                  <a:prstClr val="black"/>
                </a:solidFill>
                <a:effectLst/>
                <a:uLnTx/>
                <a:uFillTx/>
                <a:latin typeface="Calibri"/>
                <a:ea typeface="+mn-ea"/>
                <a:cs typeface="+mn-cs"/>
              </a:rPr>
              <a:t> Island: 5 colonies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0" i="1" u="sng" strike="noStrike" kern="1200" cap="none" spc="0" normalizeH="0" baseline="0" noProof="0" dirty="0">
                <a:ln>
                  <a:noFill/>
                </a:ln>
                <a:solidFill>
                  <a:prstClr val="black"/>
                </a:solidFill>
                <a:effectLst/>
                <a:uLnTx/>
                <a:uFillTx/>
                <a:latin typeface="Calibri"/>
                <a:ea typeface="+mn-ea"/>
                <a:cs typeface="+mn-cs"/>
              </a:rPr>
              <a:t>Mid-shelf</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a:ea typeface="+mn-ea"/>
                <a:cs typeface="+mn-cs"/>
              </a:rPr>
              <a:t>Rib Reef: 21 colonies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a:ea typeface="+mn-ea"/>
                <a:cs typeface="+mn-cs"/>
              </a:rPr>
              <a:t>Britomart Reef: 8 colonies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0" i="1" u="sng" strike="noStrike" kern="1200" cap="none" spc="0" normalizeH="0" baseline="0" noProof="0" dirty="0">
                <a:ln>
                  <a:noFill/>
                </a:ln>
                <a:solidFill>
                  <a:prstClr val="black"/>
                </a:solidFill>
                <a:effectLst/>
                <a:uLnTx/>
                <a:uFillTx/>
                <a:latin typeface="Calibri"/>
                <a:ea typeface="+mn-ea"/>
                <a:cs typeface="+mn-cs"/>
              </a:rPr>
              <a:t>Offshore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a:ea typeface="+mn-ea"/>
                <a:cs typeface="+mn-cs"/>
              </a:rPr>
              <a:t>Myrmidon: 22 colonies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p:cNvPicPr>
            <a:picLocks noChangeAspect="1" noChangeArrowheads="1"/>
          </p:cNvPicPr>
          <p:nvPr/>
        </p:nvPicPr>
        <p:blipFill>
          <a:blip r:embed="rId3"/>
          <a:srcRect/>
          <a:stretch>
            <a:fillRect/>
          </a:stretch>
        </p:blipFill>
        <p:spPr bwMode="auto">
          <a:xfrm>
            <a:off x="202010" y="1875751"/>
            <a:ext cx="4313206" cy="2818988"/>
          </a:xfrm>
          <a:prstGeom prst="rect">
            <a:avLst/>
          </a:prstGeom>
          <a:noFill/>
          <a:ln w="9525">
            <a:noFill/>
            <a:miter lim="800000"/>
            <a:headEnd/>
            <a:tailEnd/>
          </a:ln>
        </p:spPr>
      </p:pic>
      <p:sp>
        <p:nvSpPr>
          <p:cNvPr id="12" name="TextBox 11"/>
          <p:cNvSpPr txBox="1"/>
          <p:nvPr/>
        </p:nvSpPr>
        <p:spPr>
          <a:xfrm>
            <a:off x="4215206" y="2933123"/>
            <a:ext cx="928459" cy="2308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dirty="0">
                <a:ln>
                  <a:noFill/>
                </a:ln>
                <a:solidFill>
                  <a:prstClr val="white"/>
                </a:solidFill>
                <a:effectLst/>
                <a:uLnTx/>
                <a:uFillTx/>
                <a:latin typeface="Calibri"/>
                <a:ea typeface="+mn-ea"/>
                <a:cs typeface="+mn-cs"/>
              </a:rPr>
              <a:t>E. Matson AIMS</a:t>
            </a:r>
          </a:p>
        </p:txBody>
      </p:sp>
      <p:pic>
        <p:nvPicPr>
          <p:cNvPr id="6" name="Picture 5" descr="Map&#10;&#10;Description automatically generated">
            <a:extLst>
              <a:ext uri="{FF2B5EF4-FFF2-40B4-BE49-F238E27FC236}">
                <a16:creationId xmlns:a16="http://schemas.microsoft.com/office/drawing/2014/main" id="{4376BB9E-429C-4713-89DD-E95D420EBBFA}"/>
              </a:ext>
            </a:extLst>
          </p:cNvPr>
          <p:cNvPicPr>
            <a:picLocks noChangeAspect="1"/>
          </p:cNvPicPr>
          <p:nvPr/>
        </p:nvPicPr>
        <p:blipFill rotWithShape="1">
          <a:blip r:embed="rId4"/>
          <a:srcRect t="15909" r="27986" b="3221"/>
          <a:stretch/>
        </p:blipFill>
        <p:spPr>
          <a:xfrm>
            <a:off x="207329" y="1875752"/>
            <a:ext cx="4307887" cy="2819222"/>
          </a:xfrm>
          <a:prstGeom prst="rect">
            <a:avLst/>
          </a:prstGeom>
        </p:spPr>
      </p:pic>
      <p:pic>
        <p:nvPicPr>
          <p:cNvPr id="1026" name="Picture 2" descr="R:\minicoring photos\Myrmidon\Erix\raycore2.jpg"/>
          <p:cNvPicPr>
            <a:picLocks noChangeAspect="1" noChangeArrowheads="1"/>
          </p:cNvPicPr>
          <p:nvPr/>
        </p:nvPicPr>
        <p:blipFill>
          <a:blip r:embed="rId5"/>
          <a:srcRect/>
          <a:stretch>
            <a:fillRect/>
          </a:stretch>
        </p:blipFill>
        <p:spPr bwMode="auto">
          <a:xfrm>
            <a:off x="3867495" y="1024732"/>
            <a:ext cx="2358613" cy="1847746"/>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836C0E3-601E-4061-9707-0A6FE16D841D}"/>
              </a:ext>
            </a:extLst>
          </p:cNvPr>
          <p:cNvPicPr>
            <a:picLocks noChangeAspect="1"/>
          </p:cNvPicPr>
          <p:nvPr/>
        </p:nvPicPr>
        <p:blipFill rotWithShape="1">
          <a:blip r:embed="rId3"/>
          <a:srcRect l="4929" t="8254" r="2259" b="16527"/>
          <a:stretch/>
        </p:blipFill>
        <p:spPr>
          <a:xfrm>
            <a:off x="212272" y="1266879"/>
            <a:ext cx="3690257" cy="2396344"/>
          </a:xfrm>
          <a:prstGeom prst="rect">
            <a:avLst/>
          </a:prstGeom>
        </p:spPr>
      </p:pic>
      <p:sp>
        <p:nvSpPr>
          <p:cNvPr id="2" name="Title 1">
            <a:extLst>
              <a:ext uri="{FF2B5EF4-FFF2-40B4-BE49-F238E27FC236}">
                <a16:creationId xmlns:a16="http://schemas.microsoft.com/office/drawing/2014/main" id="{6284E314-0A28-42CA-8F67-0016E3C11B33}"/>
              </a:ext>
            </a:extLst>
          </p:cNvPr>
          <p:cNvSpPr>
            <a:spLocks noGrp="1"/>
          </p:cNvSpPr>
          <p:nvPr>
            <p:ph type="title"/>
          </p:nvPr>
        </p:nvSpPr>
        <p:spPr>
          <a:xfrm>
            <a:off x="1274044" y="220144"/>
            <a:ext cx="4643131" cy="580808"/>
          </a:xfrm>
        </p:spPr>
        <p:txBody>
          <a:bodyPr>
            <a:normAutofit fontScale="90000"/>
          </a:bodyPr>
          <a:lstStyle/>
          <a:p>
            <a:r>
              <a:rPr lang="en-AU" dirty="0"/>
              <a:t>Rainfall variability: 1648 -2011 </a:t>
            </a:r>
            <a:br>
              <a:rPr lang="en-AU" dirty="0"/>
            </a:br>
            <a:r>
              <a:rPr lang="en-AU" dirty="0"/>
              <a:t>Burdekin River </a:t>
            </a:r>
          </a:p>
        </p:txBody>
      </p:sp>
      <p:pic>
        <p:nvPicPr>
          <p:cNvPr id="7" name="Picture 6">
            <a:extLst>
              <a:ext uri="{FF2B5EF4-FFF2-40B4-BE49-F238E27FC236}">
                <a16:creationId xmlns:a16="http://schemas.microsoft.com/office/drawing/2014/main" id="{1D2F47EB-5941-41BF-BB1A-FDCA00B7D2F5}"/>
              </a:ext>
            </a:extLst>
          </p:cNvPr>
          <p:cNvPicPr>
            <a:picLocks noChangeAspect="1"/>
          </p:cNvPicPr>
          <p:nvPr/>
        </p:nvPicPr>
        <p:blipFill>
          <a:blip r:embed="rId4"/>
          <a:stretch>
            <a:fillRect/>
          </a:stretch>
        </p:blipFill>
        <p:spPr>
          <a:xfrm>
            <a:off x="3118757" y="3663223"/>
            <a:ext cx="5927271" cy="1480277"/>
          </a:xfrm>
          <a:prstGeom prst="rect">
            <a:avLst/>
          </a:prstGeom>
        </p:spPr>
      </p:pic>
      <p:grpSp>
        <p:nvGrpSpPr>
          <p:cNvPr id="19" name="Group 18">
            <a:extLst>
              <a:ext uri="{FF2B5EF4-FFF2-40B4-BE49-F238E27FC236}">
                <a16:creationId xmlns:a16="http://schemas.microsoft.com/office/drawing/2014/main" id="{AD1C2030-35CA-497A-8C94-BCC91DE67B63}"/>
              </a:ext>
            </a:extLst>
          </p:cNvPr>
          <p:cNvGrpSpPr/>
          <p:nvPr/>
        </p:nvGrpSpPr>
        <p:grpSpPr>
          <a:xfrm>
            <a:off x="4572000" y="1228688"/>
            <a:ext cx="3788228" cy="2533847"/>
            <a:chOff x="4572000" y="1228688"/>
            <a:chExt cx="3788228" cy="2533847"/>
          </a:xfrm>
        </p:grpSpPr>
        <p:pic>
          <p:nvPicPr>
            <p:cNvPr id="11" name="Picture 10">
              <a:extLst>
                <a:ext uri="{FF2B5EF4-FFF2-40B4-BE49-F238E27FC236}">
                  <a16:creationId xmlns:a16="http://schemas.microsoft.com/office/drawing/2014/main" id="{4A9B79F0-DF47-4A14-AECE-7F769AEB9F37}"/>
                </a:ext>
              </a:extLst>
            </p:cNvPr>
            <p:cNvPicPr>
              <a:picLocks noChangeAspect="1"/>
            </p:cNvPicPr>
            <p:nvPr/>
          </p:nvPicPr>
          <p:blipFill>
            <a:blip r:embed="rId5"/>
            <a:stretch>
              <a:fillRect/>
            </a:stretch>
          </p:blipFill>
          <p:spPr>
            <a:xfrm>
              <a:off x="4572000" y="1228688"/>
              <a:ext cx="3788228" cy="2533847"/>
            </a:xfrm>
            <a:prstGeom prst="rect">
              <a:avLst/>
            </a:prstGeom>
          </p:spPr>
        </p:pic>
        <p:sp>
          <p:nvSpPr>
            <p:cNvPr id="12" name="TextBox 11">
              <a:extLst>
                <a:ext uri="{FF2B5EF4-FFF2-40B4-BE49-F238E27FC236}">
                  <a16:creationId xmlns:a16="http://schemas.microsoft.com/office/drawing/2014/main" id="{2F3E2969-4474-417C-B37C-AC0A7D85337D}"/>
                </a:ext>
              </a:extLst>
            </p:cNvPr>
            <p:cNvSpPr txBox="1"/>
            <p:nvPr/>
          </p:nvSpPr>
          <p:spPr>
            <a:xfrm>
              <a:off x="5133638" y="1307434"/>
              <a:ext cx="1897507"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Calibri"/>
                  <a:ea typeface="+mn-ea"/>
                  <a:cs typeface="+mn-cs"/>
                </a:rPr>
                <a:t>Core UV Luminescence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Calibri"/>
                  <a:ea typeface="+mn-ea"/>
                  <a:cs typeface="+mn-cs"/>
                </a:rPr>
                <a:t>Annual river runoff</a:t>
              </a:r>
            </a:p>
          </p:txBody>
        </p:sp>
      </p:grpSp>
      <p:cxnSp>
        <p:nvCxnSpPr>
          <p:cNvPr id="14" name="Straight Connector 13">
            <a:extLst>
              <a:ext uri="{FF2B5EF4-FFF2-40B4-BE49-F238E27FC236}">
                <a16:creationId xmlns:a16="http://schemas.microsoft.com/office/drawing/2014/main" id="{8776E894-8C6E-48EC-89D5-6754E48D370E}"/>
              </a:ext>
            </a:extLst>
          </p:cNvPr>
          <p:cNvCxnSpPr/>
          <p:nvPr/>
        </p:nvCxnSpPr>
        <p:spPr>
          <a:xfrm>
            <a:off x="783772" y="1569045"/>
            <a:ext cx="43270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D31959E7-4EE3-4F44-A673-BC9C92CE3151}"/>
              </a:ext>
            </a:extLst>
          </p:cNvPr>
          <p:cNvCxnSpPr/>
          <p:nvPr/>
        </p:nvCxnSpPr>
        <p:spPr>
          <a:xfrm>
            <a:off x="783772" y="1779814"/>
            <a:ext cx="432707" cy="0"/>
          </a:xfrm>
          <a:prstGeom prst="line">
            <a:avLst/>
          </a:prstGeom>
          <a:ln>
            <a:solidFill>
              <a:srgbClr val="C05552"/>
            </a:solidFill>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8F996A04-435A-443D-965D-97C61771C03A}"/>
              </a:ext>
            </a:extLst>
          </p:cNvPr>
          <p:cNvSpPr txBox="1"/>
          <p:nvPr/>
        </p:nvSpPr>
        <p:spPr>
          <a:xfrm>
            <a:off x="1274044" y="1430545"/>
            <a:ext cx="783356"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Calibri"/>
                <a:ea typeface="+mn-ea"/>
                <a:cs typeface="+mn-cs"/>
              </a:rPr>
              <a:t>Observed</a:t>
            </a:r>
          </a:p>
        </p:txBody>
      </p:sp>
      <p:sp>
        <p:nvSpPr>
          <p:cNvPr id="18" name="TextBox 17">
            <a:extLst>
              <a:ext uri="{FF2B5EF4-FFF2-40B4-BE49-F238E27FC236}">
                <a16:creationId xmlns:a16="http://schemas.microsoft.com/office/drawing/2014/main" id="{BC5D16E1-A16E-4075-AD3F-1D6249D6FFF6}"/>
              </a:ext>
            </a:extLst>
          </p:cNvPr>
          <p:cNvSpPr txBox="1"/>
          <p:nvPr/>
        </p:nvSpPr>
        <p:spPr>
          <a:xfrm>
            <a:off x="1274044" y="1641314"/>
            <a:ext cx="109651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Calibri"/>
                <a:ea typeface="+mn-ea"/>
                <a:cs typeface="+mn-cs"/>
              </a:rPr>
              <a:t>Coral UV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Calibri"/>
                <a:ea typeface="+mn-ea"/>
                <a:cs typeface="+mn-cs"/>
              </a:rPr>
              <a:t>reconstruction</a:t>
            </a:r>
          </a:p>
        </p:txBody>
      </p:sp>
    </p:spTree>
    <p:extLst>
      <p:ext uri="{BB962C8B-B14F-4D97-AF65-F5344CB8AC3E}">
        <p14:creationId xmlns:p14="http://schemas.microsoft.com/office/powerpoint/2010/main" val="2636687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DDDDF-B585-4CE1-9988-52DA5E0618E7}"/>
              </a:ext>
            </a:extLst>
          </p:cNvPr>
          <p:cNvSpPr>
            <a:spLocks noGrp="1"/>
          </p:cNvSpPr>
          <p:nvPr>
            <p:ph type="title"/>
          </p:nvPr>
        </p:nvSpPr>
        <p:spPr>
          <a:xfrm>
            <a:off x="1286553" y="368797"/>
            <a:ext cx="4643131" cy="580808"/>
          </a:xfrm>
        </p:spPr>
        <p:txBody>
          <a:bodyPr/>
          <a:lstStyle/>
          <a:p>
            <a:r>
              <a:rPr lang="en-AU" dirty="0"/>
              <a:t>Nelly Bay Fossil Coral Records</a:t>
            </a:r>
          </a:p>
        </p:txBody>
      </p:sp>
      <p:sp>
        <p:nvSpPr>
          <p:cNvPr id="4" name="TextBox 3">
            <a:extLst>
              <a:ext uri="{FF2B5EF4-FFF2-40B4-BE49-F238E27FC236}">
                <a16:creationId xmlns:a16="http://schemas.microsoft.com/office/drawing/2014/main" id="{7664375F-B63E-48DF-8066-2D6D7E990256}"/>
              </a:ext>
            </a:extLst>
          </p:cNvPr>
          <p:cNvSpPr txBox="1"/>
          <p:nvPr/>
        </p:nvSpPr>
        <p:spPr>
          <a:xfrm>
            <a:off x="238067" y="4707265"/>
            <a:ext cx="600582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white"/>
                </a:solidFill>
                <a:effectLst/>
                <a:uLnTx/>
                <a:uFillTx/>
                <a:latin typeface="Calibri"/>
                <a:ea typeface="+mn-ea"/>
                <a:cs typeface="+mn-cs"/>
              </a:rPr>
              <a:t>Lough et al. 2014 Paleoceanography DOI: 10.1002/2014PA002630</a:t>
            </a:r>
          </a:p>
        </p:txBody>
      </p:sp>
      <p:sp>
        <p:nvSpPr>
          <p:cNvPr id="6" name="TextBox 5">
            <a:extLst>
              <a:ext uri="{FF2B5EF4-FFF2-40B4-BE49-F238E27FC236}">
                <a16:creationId xmlns:a16="http://schemas.microsoft.com/office/drawing/2014/main" id="{DBBFE34D-9580-42BB-9A0E-86BDAE95241B}"/>
              </a:ext>
            </a:extLst>
          </p:cNvPr>
          <p:cNvSpPr txBox="1"/>
          <p:nvPr/>
        </p:nvSpPr>
        <p:spPr>
          <a:xfrm>
            <a:off x="2040145" y="2059341"/>
            <a:ext cx="2697725" cy="73866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400" b="1" i="0" u="sng" strike="noStrike" kern="1200" cap="none" spc="0" normalizeH="0" baseline="30000" noProof="0" dirty="0">
                <a:ln>
                  <a:noFill/>
                </a:ln>
                <a:solidFill>
                  <a:prstClr val="black"/>
                </a:solidFill>
                <a:effectLst/>
                <a:uLnTx/>
                <a:uFillTx/>
                <a:latin typeface="Calibri"/>
                <a:ea typeface="+mn-ea"/>
                <a:cs typeface="+mn-cs"/>
              </a:rPr>
              <a:t>14</a:t>
            </a:r>
            <a:r>
              <a:rPr kumimoji="0" lang="en-AU" sz="1400" b="1" i="0" u="sng" strike="noStrike" kern="1200" cap="none" spc="0" normalizeH="0" baseline="0" noProof="0" dirty="0">
                <a:ln>
                  <a:noFill/>
                </a:ln>
                <a:solidFill>
                  <a:prstClr val="black"/>
                </a:solidFill>
                <a:effectLst/>
                <a:uLnTx/>
                <a:uFillTx/>
                <a:latin typeface="Calibri"/>
                <a:ea typeface="+mn-ea"/>
                <a:cs typeface="+mn-cs"/>
              </a:rPr>
              <a:t>C dating: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Calibri"/>
                <a:ea typeface="+mn-ea"/>
                <a:cs typeface="+mn-cs"/>
              </a:rPr>
              <a:t>NEL03D_07B: 6223-6098 years BP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Calibri"/>
                <a:ea typeface="+mn-ea"/>
                <a:cs typeface="+mn-cs"/>
              </a:rPr>
              <a:t>NEL01D: 6038 – 5918 years BP</a:t>
            </a:r>
          </a:p>
        </p:txBody>
      </p:sp>
      <p:pic>
        <p:nvPicPr>
          <p:cNvPr id="8" name="Picture 7" descr="A picture containing grass, tree, outdoor, sky&#10;&#10;Description automatically generated">
            <a:extLst>
              <a:ext uri="{FF2B5EF4-FFF2-40B4-BE49-F238E27FC236}">
                <a16:creationId xmlns:a16="http://schemas.microsoft.com/office/drawing/2014/main" id="{3AE37669-3BF8-4CF8-8D11-B14E8B5CF205}"/>
              </a:ext>
            </a:extLst>
          </p:cNvPr>
          <p:cNvPicPr>
            <a:picLocks noChangeAspect="1"/>
          </p:cNvPicPr>
          <p:nvPr/>
        </p:nvPicPr>
        <p:blipFill>
          <a:blip r:embed="rId2"/>
          <a:stretch>
            <a:fillRect/>
          </a:stretch>
        </p:blipFill>
        <p:spPr>
          <a:xfrm>
            <a:off x="189371" y="1244005"/>
            <a:ext cx="1850774" cy="2467699"/>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F09E652D-7E4D-4EDB-AC5A-5ABFD55409F5}"/>
              </a:ext>
            </a:extLst>
          </p:cNvPr>
          <p:cNvPicPr>
            <a:picLocks noChangeAspect="1"/>
          </p:cNvPicPr>
          <p:nvPr/>
        </p:nvPicPr>
        <p:blipFill rotWithShape="1">
          <a:blip r:embed="rId3"/>
          <a:srcRect t="38817" b="16046"/>
          <a:stretch/>
        </p:blipFill>
        <p:spPr>
          <a:xfrm>
            <a:off x="189371" y="3505466"/>
            <a:ext cx="4024309" cy="1269237"/>
          </a:xfrm>
          <a:prstGeom prst="rect">
            <a:avLst/>
          </a:prstGeom>
        </p:spPr>
      </p:pic>
      <p:pic>
        <p:nvPicPr>
          <p:cNvPr id="12" name="Picture 11">
            <a:extLst>
              <a:ext uri="{FF2B5EF4-FFF2-40B4-BE49-F238E27FC236}">
                <a16:creationId xmlns:a16="http://schemas.microsoft.com/office/drawing/2014/main" id="{BCBFAF4E-30A4-4654-8DB6-3B32AC43BAFF}"/>
              </a:ext>
            </a:extLst>
          </p:cNvPr>
          <p:cNvPicPr>
            <a:picLocks noChangeAspect="1"/>
          </p:cNvPicPr>
          <p:nvPr/>
        </p:nvPicPr>
        <p:blipFill>
          <a:blip r:embed="rId4"/>
          <a:stretch>
            <a:fillRect/>
          </a:stretch>
        </p:blipFill>
        <p:spPr>
          <a:xfrm>
            <a:off x="5003074" y="1923538"/>
            <a:ext cx="3298452" cy="2107468"/>
          </a:xfrm>
          <a:prstGeom prst="rect">
            <a:avLst/>
          </a:prstGeom>
        </p:spPr>
      </p:pic>
      <p:grpSp>
        <p:nvGrpSpPr>
          <p:cNvPr id="17" name="Group 16">
            <a:extLst>
              <a:ext uri="{FF2B5EF4-FFF2-40B4-BE49-F238E27FC236}">
                <a16:creationId xmlns:a16="http://schemas.microsoft.com/office/drawing/2014/main" id="{0A1A2B14-7981-4BC6-9911-39977EBD602A}"/>
              </a:ext>
            </a:extLst>
          </p:cNvPr>
          <p:cNvGrpSpPr/>
          <p:nvPr/>
        </p:nvGrpSpPr>
        <p:grpSpPr>
          <a:xfrm>
            <a:off x="5341145" y="1231067"/>
            <a:ext cx="2717634" cy="3503249"/>
            <a:chOff x="5341145" y="1231067"/>
            <a:chExt cx="2717634" cy="3503249"/>
          </a:xfrm>
        </p:grpSpPr>
        <p:pic>
          <p:nvPicPr>
            <p:cNvPr id="14" name="Picture 13">
              <a:extLst>
                <a:ext uri="{FF2B5EF4-FFF2-40B4-BE49-F238E27FC236}">
                  <a16:creationId xmlns:a16="http://schemas.microsoft.com/office/drawing/2014/main" id="{40519D6F-6A54-4F9E-B8C8-90C5660C8B71}"/>
                </a:ext>
              </a:extLst>
            </p:cNvPr>
            <p:cNvPicPr>
              <a:picLocks noChangeAspect="1"/>
            </p:cNvPicPr>
            <p:nvPr/>
          </p:nvPicPr>
          <p:blipFill rotWithShape="1">
            <a:blip r:embed="rId5"/>
            <a:srcRect l="3409" t="5521" r="2763"/>
            <a:stretch/>
          </p:blipFill>
          <p:spPr>
            <a:xfrm>
              <a:off x="5399830" y="1231067"/>
              <a:ext cx="2256242" cy="1823044"/>
            </a:xfrm>
            <a:prstGeom prst="rect">
              <a:avLst/>
            </a:prstGeom>
          </p:spPr>
        </p:pic>
        <p:pic>
          <p:nvPicPr>
            <p:cNvPr id="16" name="Picture 15">
              <a:extLst>
                <a:ext uri="{FF2B5EF4-FFF2-40B4-BE49-F238E27FC236}">
                  <a16:creationId xmlns:a16="http://schemas.microsoft.com/office/drawing/2014/main" id="{C8E2DBF5-32A2-46F7-A07C-16EFEA53B7BB}"/>
                </a:ext>
              </a:extLst>
            </p:cNvPr>
            <p:cNvPicPr>
              <a:picLocks noChangeAspect="1"/>
            </p:cNvPicPr>
            <p:nvPr/>
          </p:nvPicPr>
          <p:blipFill>
            <a:blip r:embed="rId6"/>
            <a:stretch>
              <a:fillRect/>
            </a:stretch>
          </p:blipFill>
          <p:spPr>
            <a:xfrm>
              <a:off x="5341145" y="3026306"/>
              <a:ext cx="2717634" cy="1708010"/>
            </a:xfrm>
            <a:prstGeom prst="rect">
              <a:avLst/>
            </a:prstGeom>
          </p:spPr>
        </p:pic>
      </p:grpSp>
    </p:spTree>
    <p:extLst>
      <p:ext uri="{BB962C8B-B14F-4D97-AF65-F5344CB8AC3E}">
        <p14:creationId xmlns:p14="http://schemas.microsoft.com/office/powerpoint/2010/main" val="88990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83A6904-89A3-4760-8640-B3C9B9C97FD9}"/>
              </a:ext>
            </a:extLst>
          </p:cNvPr>
          <p:cNvSpPr>
            <a:spLocks noGrp="1"/>
          </p:cNvSpPr>
          <p:nvPr>
            <p:ph type="title" idx="4294967295"/>
          </p:nvPr>
        </p:nvSpPr>
        <p:spPr>
          <a:xfrm>
            <a:off x="765545" y="219039"/>
            <a:ext cx="7886700" cy="850900"/>
          </a:xfrm>
        </p:spPr>
        <p:txBody>
          <a:bodyPr vert="horz" lIns="91440" tIns="45720" rIns="91440" bIns="45720" rtlCol="0" anchor="ctr">
            <a:normAutofit/>
          </a:bodyPr>
          <a:lstStyle/>
          <a:p>
            <a:pPr defTabSz="914378">
              <a:lnSpc>
                <a:spcPct val="90000"/>
              </a:lnSpc>
            </a:pPr>
            <a:r>
              <a:rPr lang="en-US" sz="3900" dirty="0"/>
              <a:t>Overview of this presentation</a:t>
            </a:r>
          </a:p>
        </p:txBody>
      </p:sp>
      <p:sp>
        <p:nvSpPr>
          <p:cNvPr id="2" name="TextBox 1">
            <a:extLst>
              <a:ext uri="{FF2B5EF4-FFF2-40B4-BE49-F238E27FC236}">
                <a16:creationId xmlns:a16="http://schemas.microsoft.com/office/drawing/2014/main" id="{B57D87B5-03E0-4ECB-A9EE-E4AA67CFBBB2}"/>
              </a:ext>
            </a:extLst>
          </p:cNvPr>
          <p:cNvSpPr txBox="1"/>
          <p:nvPr/>
        </p:nvSpPr>
        <p:spPr>
          <a:xfrm>
            <a:off x="1763184" y="1140589"/>
            <a:ext cx="5891421" cy="2862322"/>
          </a:xfrm>
          <a:prstGeom prst="rect">
            <a:avLst/>
          </a:prstGeom>
          <a:noFill/>
        </p:spPr>
        <p:txBody>
          <a:bodyPr wrap="none" rtlCol="0">
            <a:spAutoFit/>
          </a:bodyPr>
          <a:lstStyle/>
          <a:p>
            <a:r>
              <a:rPr lang="en-AU" dirty="0"/>
              <a:t>About AIMS data holdings (relevant to </a:t>
            </a:r>
            <a:r>
              <a:rPr lang="en-AU" dirty="0" err="1"/>
              <a:t>Yunbenun</a:t>
            </a:r>
            <a:r>
              <a:rPr lang="en-AU" dirty="0"/>
              <a:t>)</a:t>
            </a:r>
          </a:p>
          <a:p>
            <a:pPr marL="742950" lvl="1" indent="-285750">
              <a:buFont typeface="Arial" panose="020B0604020202020204" pitchFamily="34" charset="0"/>
              <a:buChar char="•"/>
            </a:pPr>
            <a:r>
              <a:rPr lang="en-AU" dirty="0"/>
              <a:t>Data catalogue</a:t>
            </a:r>
          </a:p>
          <a:p>
            <a:pPr marL="742950" lvl="1" indent="-285750">
              <a:buFont typeface="Arial" panose="020B0604020202020204" pitchFamily="34" charset="0"/>
              <a:buChar char="•"/>
            </a:pPr>
            <a:r>
              <a:rPr lang="en-AU" dirty="0"/>
              <a:t>Weather stations</a:t>
            </a:r>
          </a:p>
          <a:p>
            <a:pPr marL="742950" lvl="1" indent="-285750">
              <a:buFont typeface="Arial" panose="020B0604020202020204" pitchFamily="34" charset="0"/>
              <a:buChar char="•"/>
            </a:pPr>
            <a:r>
              <a:rPr lang="en-AU" dirty="0"/>
              <a:t>Reefs under survey</a:t>
            </a:r>
          </a:p>
          <a:p>
            <a:pPr lvl="1"/>
            <a:endParaRPr lang="en-AU" dirty="0"/>
          </a:p>
          <a:p>
            <a:r>
              <a:rPr lang="en-AU" dirty="0" err="1"/>
              <a:t>ReefCloud</a:t>
            </a:r>
            <a:r>
              <a:rPr lang="en-AU" dirty="0"/>
              <a:t> – useful open-access platform for monitoring data</a:t>
            </a:r>
          </a:p>
          <a:p>
            <a:endParaRPr lang="en-AU" dirty="0"/>
          </a:p>
          <a:p>
            <a:r>
              <a:rPr lang="en-AU" dirty="0"/>
              <a:t>Coral cores from </a:t>
            </a:r>
            <a:r>
              <a:rPr lang="en-AU" dirty="0" err="1"/>
              <a:t>Yunbenun</a:t>
            </a:r>
            <a:endParaRPr lang="en-AU" dirty="0"/>
          </a:p>
          <a:p>
            <a:endParaRPr lang="en-AU" dirty="0"/>
          </a:p>
          <a:p>
            <a:r>
              <a:rPr lang="en-AU" dirty="0"/>
              <a:t>What is helpful to community monitoring here?</a:t>
            </a:r>
          </a:p>
        </p:txBody>
      </p:sp>
    </p:spTree>
    <p:extLst>
      <p:ext uri="{BB962C8B-B14F-4D97-AF65-F5344CB8AC3E}">
        <p14:creationId xmlns:p14="http://schemas.microsoft.com/office/powerpoint/2010/main" val="9227304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EEEC7-89A7-4C2E-8D79-F643827EC456}"/>
              </a:ext>
            </a:extLst>
          </p:cNvPr>
          <p:cNvSpPr>
            <a:spLocks noGrp="1"/>
          </p:cNvSpPr>
          <p:nvPr>
            <p:ph type="title"/>
          </p:nvPr>
        </p:nvSpPr>
        <p:spPr/>
        <p:txBody>
          <a:bodyPr/>
          <a:lstStyle/>
          <a:p>
            <a:r>
              <a:rPr lang="en-AU" dirty="0"/>
              <a:t>How can this help Monitoring on Magnetic?</a:t>
            </a:r>
          </a:p>
        </p:txBody>
      </p:sp>
      <p:sp>
        <p:nvSpPr>
          <p:cNvPr id="3" name="Content Placeholder 2">
            <a:extLst>
              <a:ext uri="{FF2B5EF4-FFF2-40B4-BE49-F238E27FC236}">
                <a16:creationId xmlns:a16="http://schemas.microsoft.com/office/drawing/2014/main" id="{1EADB7EB-A065-4293-A879-C19748B2B746}"/>
              </a:ext>
            </a:extLst>
          </p:cNvPr>
          <p:cNvSpPr>
            <a:spLocks noGrp="1"/>
          </p:cNvSpPr>
          <p:nvPr>
            <p:ph idx="1"/>
          </p:nvPr>
        </p:nvSpPr>
        <p:spPr>
          <a:xfrm>
            <a:off x="1683619" y="1695080"/>
            <a:ext cx="7380000" cy="3224245"/>
          </a:xfrm>
        </p:spPr>
        <p:txBody>
          <a:bodyPr>
            <a:normAutofit/>
          </a:bodyPr>
          <a:lstStyle/>
          <a:p>
            <a:r>
              <a:rPr lang="en-AU" sz="2400" dirty="0"/>
              <a:t>Review AIMS data holdings – grab the info that can inform monitoring at </a:t>
            </a:r>
            <a:r>
              <a:rPr lang="en-AU" sz="2400" dirty="0" err="1"/>
              <a:t>Yunbenun</a:t>
            </a:r>
            <a:endParaRPr lang="en-AU" sz="2400" dirty="0"/>
          </a:p>
          <a:p>
            <a:r>
              <a:rPr lang="en-AU" sz="2400" dirty="0"/>
              <a:t>Use the weather station data to help interpret monitoring trends</a:t>
            </a:r>
          </a:p>
          <a:p>
            <a:r>
              <a:rPr lang="en-AU" sz="2400" dirty="0"/>
              <a:t>Consider the </a:t>
            </a:r>
            <a:r>
              <a:rPr lang="en-AU" sz="2400" dirty="0" err="1"/>
              <a:t>ReefCloud</a:t>
            </a:r>
            <a:r>
              <a:rPr lang="en-AU" sz="2400" dirty="0"/>
              <a:t> as an AI platform</a:t>
            </a:r>
          </a:p>
          <a:p>
            <a:r>
              <a:rPr lang="en-AU" sz="2400" dirty="0"/>
              <a:t>Use the coral core data to put your </a:t>
            </a:r>
          </a:p>
          <a:p>
            <a:pPr lvl="3"/>
            <a:endParaRPr lang="en-AU" sz="2400" dirty="0"/>
          </a:p>
        </p:txBody>
      </p:sp>
    </p:spTree>
    <p:extLst>
      <p:ext uri="{BB962C8B-B14F-4D97-AF65-F5344CB8AC3E}">
        <p14:creationId xmlns:p14="http://schemas.microsoft.com/office/powerpoint/2010/main" val="17064065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D16940-BD39-48E9-8D7A-A9D647C52CBF}"/>
              </a:ext>
            </a:extLst>
          </p:cNvPr>
          <p:cNvSpPr>
            <a:spLocks noGrp="1"/>
          </p:cNvSpPr>
          <p:nvPr>
            <p:ph type="body" sz="quarter" idx="13"/>
          </p:nvPr>
        </p:nvSpPr>
        <p:spPr/>
        <p:txBody>
          <a:bodyPr/>
          <a:lstStyle/>
          <a:p>
            <a:r>
              <a:rPr lang="en-AU" dirty="0"/>
              <a:t>Libby Evans-Illidge	</a:t>
            </a:r>
          </a:p>
        </p:txBody>
      </p:sp>
      <p:sp>
        <p:nvSpPr>
          <p:cNvPr id="3" name="Text Placeholder 2">
            <a:extLst>
              <a:ext uri="{FF2B5EF4-FFF2-40B4-BE49-F238E27FC236}">
                <a16:creationId xmlns:a16="http://schemas.microsoft.com/office/drawing/2014/main" id="{A433936F-51B0-460B-83BA-951F3F6683D1}"/>
              </a:ext>
            </a:extLst>
          </p:cNvPr>
          <p:cNvSpPr>
            <a:spLocks noGrp="1"/>
          </p:cNvSpPr>
          <p:nvPr>
            <p:ph type="body" sz="quarter" idx="14"/>
          </p:nvPr>
        </p:nvSpPr>
        <p:spPr/>
        <p:txBody>
          <a:bodyPr/>
          <a:lstStyle/>
          <a:p>
            <a:r>
              <a:rPr lang="en-AU" dirty="0">
                <a:hlinkClick r:id="rId3"/>
              </a:rPr>
              <a:t>e.evansillidge@aims.gov.au</a:t>
            </a:r>
            <a:r>
              <a:rPr lang="en-AU" dirty="0"/>
              <a:t>	</a:t>
            </a:r>
          </a:p>
        </p:txBody>
      </p:sp>
      <p:sp>
        <p:nvSpPr>
          <p:cNvPr id="4" name="Text Placeholder 3">
            <a:extLst>
              <a:ext uri="{FF2B5EF4-FFF2-40B4-BE49-F238E27FC236}">
                <a16:creationId xmlns:a16="http://schemas.microsoft.com/office/drawing/2014/main" id="{D80A0566-0C22-4211-9A46-CDC723CFB27E}"/>
              </a:ext>
            </a:extLst>
          </p:cNvPr>
          <p:cNvSpPr>
            <a:spLocks noGrp="1"/>
          </p:cNvSpPr>
          <p:nvPr>
            <p:ph type="body" sz="quarter" idx="15"/>
          </p:nvPr>
        </p:nvSpPr>
        <p:spPr/>
        <p:txBody>
          <a:bodyPr>
            <a:normAutofit fontScale="92500" lnSpcReduction="20000"/>
          </a:bodyPr>
          <a:lstStyle/>
          <a:p>
            <a:r>
              <a:rPr lang="en-AU" dirty="0"/>
              <a:t>0407930865</a:t>
            </a:r>
          </a:p>
        </p:txBody>
      </p:sp>
      <p:sp>
        <p:nvSpPr>
          <p:cNvPr id="5" name="Text Placeholder 4">
            <a:extLst>
              <a:ext uri="{FF2B5EF4-FFF2-40B4-BE49-F238E27FC236}">
                <a16:creationId xmlns:a16="http://schemas.microsoft.com/office/drawing/2014/main" id="{7E279770-3941-4248-91D2-A4A4D4669947}"/>
              </a:ext>
            </a:extLst>
          </p:cNvPr>
          <p:cNvSpPr>
            <a:spLocks noGrp="1"/>
          </p:cNvSpPr>
          <p:nvPr>
            <p:ph type="body" sz="quarter" idx="16"/>
          </p:nvPr>
        </p:nvSpPr>
        <p:spPr/>
        <p:txBody>
          <a:bodyPr/>
          <a:lstStyle/>
          <a:p>
            <a:endParaRPr lang="en-AU"/>
          </a:p>
        </p:txBody>
      </p:sp>
      <p:sp>
        <p:nvSpPr>
          <p:cNvPr id="6" name="Text Placeholder 5">
            <a:extLst>
              <a:ext uri="{FF2B5EF4-FFF2-40B4-BE49-F238E27FC236}">
                <a16:creationId xmlns:a16="http://schemas.microsoft.com/office/drawing/2014/main" id="{27BA8CF1-C4C1-4F30-9B2A-0D6D4C931C42}"/>
              </a:ext>
            </a:extLst>
          </p:cNvPr>
          <p:cNvSpPr>
            <a:spLocks noGrp="1"/>
          </p:cNvSpPr>
          <p:nvPr>
            <p:ph type="body" sz="quarter" idx="18"/>
          </p:nvPr>
        </p:nvSpPr>
        <p:spPr>
          <a:xfrm>
            <a:off x="3286001" y="567749"/>
            <a:ext cx="5658517" cy="1347788"/>
          </a:xfrm>
        </p:spPr>
        <p:txBody>
          <a:bodyPr/>
          <a:lstStyle/>
          <a:p>
            <a:r>
              <a:rPr lang="en-AU" dirty="0"/>
              <a:t>Thanks!</a:t>
            </a:r>
          </a:p>
        </p:txBody>
      </p:sp>
    </p:spTree>
    <p:extLst>
      <p:ext uri="{BB962C8B-B14F-4D97-AF65-F5344CB8AC3E}">
        <p14:creationId xmlns:p14="http://schemas.microsoft.com/office/powerpoint/2010/main" val="24620644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4F9268-00EF-4AA8-A54E-A6C607C2C6F9}"/>
              </a:ext>
            </a:extLst>
          </p:cNvPr>
          <p:cNvSpPr txBox="1"/>
          <p:nvPr/>
        </p:nvSpPr>
        <p:spPr>
          <a:xfrm>
            <a:off x="933339" y="127000"/>
            <a:ext cx="7612405" cy="584775"/>
          </a:xfrm>
          <a:prstGeom prst="rect">
            <a:avLst/>
          </a:prstGeom>
          <a:noFill/>
        </p:spPr>
        <p:txBody>
          <a:bodyPr wrap="none" rtlCol="0">
            <a:spAutoFit/>
          </a:bodyPr>
          <a:lstStyle/>
          <a:p>
            <a:r>
              <a:rPr lang="en-AU" sz="3200" dirty="0"/>
              <a:t>How to find out about data holdings at AIMS</a:t>
            </a:r>
          </a:p>
        </p:txBody>
      </p:sp>
      <p:pic>
        <p:nvPicPr>
          <p:cNvPr id="4" name="Picture 3">
            <a:extLst>
              <a:ext uri="{FF2B5EF4-FFF2-40B4-BE49-F238E27FC236}">
                <a16:creationId xmlns:a16="http://schemas.microsoft.com/office/drawing/2014/main" id="{8D3FEAD9-AA2F-4EFA-AA5D-0A39E8D8911D}"/>
              </a:ext>
            </a:extLst>
          </p:cNvPr>
          <p:cNvPicPr>
            <a:picLocks noChangeAspect="1"/>
          </p:cNvPicPr>
          <p:nvPr/>
        </p:nvPicPr>
        <p:blipFill>
          <a:blip r:embed="rId3"/>
          <a:stretch>
            <a:fillRect/>
          </a:stretch>
        </p:blipFill>
        <p:spPr>
          <a:xfrm>
            <a:off x="719991" y="711775"/>
            <a:ext cx="8039100" cy="4104710"/>
          </a:xfrm>
          <a:prstGeom prst="rect">
            <a:avLst/>
          </a:prstGeom>
        </p:spPr>
      </p:pic>
      <p:sp>
        <p:nvSpPr>
          <p:cNvPr id="5" name="TextBox 4">
            <a:extLst>
              <a:ext uri="{FF2B5EF4-FFF2-40B4-BE49-F238E27FC236}">
                <a16:creationId xmlns:a16="http://schemas.microsoft.com/office/drawing/2014/main" id="{8E41ED16-9DE3-43F4-B978-693959FC7B32}"/>
              </a:ext>
            </a:extLst>
          </p:cNvPr>
          <p:cNvSpPr txBox="1"/>
          <p:nvPr/>
        </p:nvSpPr>
        <p:spPr>
          <a:xfrm>
            <a:off x="819039" y="927218"/>
            <a:ext cx="1826206" cy="369332"/>
          </a:xfrm>
          <a:prstGeom prst="rect">
            <a:avLst/>
          </a:prstGeom>
          <a:solidFill>
            <a:schemeClr val="bg1"/>
          </a:solidFill>
        </p:spPr>
        <p:txBody>
          <a:bodyPr wrap="none" rtlCol="0">
            <a:spAutoFit/>
          </a:bodyPr>
          <a:lstStyle/>
          <a:p>
            <a:r>
              <a:rPr lang="en-AU" dirty="0"/>
              <a:t>www.aims.gov.au</a:t>
            </a:r>
          </a:p>
        </p:txBody>
      </p:sp>
      <p:sp>
        <p:nvSpPr>
          <p:cNvPr id="6" name="Oval 5">
            <a:extLst>
              <a:ext uri="{FF2B5EF4-FFF2-40B4-BE49-F238E27FC236}">
                <a16:creationId xmlns:a16="http://schemas.microsoft.com/office/drawing/2014/main" id="{6408371D-739A-4066-980A-1078451141C9}"/>
              </a:ext>
            </a:extLst>
          </p:cNvPr>
          <p:cNvSpPr/>
          <p:nvPr/>
        </p:nvSpPr>
        <p:spPr>
          <a:xfrm>
            <a:off x="3606800" y="1296550"/>
            <a:ext cx="368300" cy="36933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Picture 7">
            <a:extLst>
              <a:ext uri="{FF2B5EF4-FFF2-40B4-BE49-F238E27FC236}">
                <a16:creationId xmlns:a16="http://schemas.microsoft.com/office/drawing/2014/main" id="{155BE640-87A7-443B-82A2-ECDE7D4C4925}"/>
              </a:ext>
            </a:extLst>
          </p:cNvPr>
          <p:cNvPicPr>
            <a:picLocks noChangeAspect="1"/>
          </p:cNvPicPr>
          <p:nvPr/>
        </p:nvPicPr>
        <p:blipFill>
          <a:blip r:embed="rId4"/>
          <a:stretch>
            <a:fillRect/>
          </a:stretch>
        </p:blipFill>
        <p:spPr>
          <a:xfrm>
            <a:off x="3984992" y="711775"/>
            <a:ext cx="3111617" cy="3093938"/>
          </a:xfrm>
          <a:prstGeom prst="ellipse">
            <a:avLst/>
          </a:prstGeom>
          <a:ln w="190500" cap="rnd">
            <a:solidFill>
              <a:schemeClr val="bg1"/>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2711162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F15247-6046-4BDC-BCE4-E39EFFC598F3}"/>
              </a:ext>
            </a:extLst>
          </p:cNvPr>
          <p:cNvPicPr>
            <a:picLocks noChangeAspect="1"/>
          </p:cNvPicPr>
          <p:nvPr/>
        </p:nvPicPr>
        <p:blipFill>
          <a:blip r:embed="rId2"/>
          <a:stretch>
            <a:fillRect/>
          </a:stretch>
        </p:blipFill>
        <p:spPr>
          <a:xfrm>
            <a:off x="5338488" y="0"/>
            <a:ext cx="3563546" cy="5143500"/>
          </a:xfrm>
          <a:prstGeom prst="rect">
            <a:avLst/>
          </a:prstGeom>
        </p:spPr>
      </p:pic>
      <p:sp>
        <p:nvSpPr>
          <p:cNvPr id="6" name="TextBox 5">
            <a:extLst>
              <a:ext uri="{FF2B5EF4-FFF2-40B4-BE49-F238E27FC236}">
                <a16:creationId xmlns:a16="http://schemas.microsoft.com/office/drawing/2014/main" id="{E4CC2361-B6C5-4CA7-9381-99424E8117AC}"/>
              </a:ext>
            </a:extLst>
          </p:cNvPr>
          <p:cNvSpPr txBox="1"/>
          <p:nvPr/>
        </p:nvSpPr>
        <p:spPr>
          <a:xfrm>
            <a:off x="1139749" y="558484"/>
            <a:ext cx="4122539" cy="4280531"/>
          </a:xfrm>
          <a:prstGeom prst="rect">
            <a:avLst/>
          </a:prstGeom>
          <a:noFill/>
        </p:spPr>
        <p:txBody>
          <a:bodyPr wrap="none" rtlCol="0">
            <a:spAutoFit/>
          </a:bodyPr>
          <a:lstStyle/>
          <a:p>
            <a:pPr marL="285750" indent="-285750">
              <a:lnSpc>
                <a:spcPct val="200000"/>
              </a:lnSpc>
              <a:buFontTx/>
              <a:buChar char="-"/>
            </a:pPr>
            <a:r>
              <a:rPr lang="en-AU" sz="2800" dirty="0"/>
              <a:t>Data catalogue via a map</a:t>
            </a:r>
          </a:p>
          <a:p>
            <a:pPr marL="285750" indent="-285750">
              <a:lnSpc>
                <a:spcPct val="200000"/>
              </a:lnSpc>
              <a:buFontTx/>
              <a:buChar char="-"/>
            </a:pPr>
            <a:r>
              <a:rPr lang="en-AU" sz="2800" dirty="0"/>
              <a:t>Reefs under survey</a:t>
            </a:r>
          </a:p>
          <a:p>
            <a:pPr marL="285750" indent="-285750">
              <a:lnSpc>
                <a:spcPct val="200000"/>
              </a:lnSpc>
              <a:buFontTx/>
              <a:buChar char="-"/>
            </a:pPr>
            <a:r>
              <a:rPr lang="en-AU" sz="2800" dirty="0"/>
              <a:t>Weather stations </a:t>
            </a:r>
          </a:p>
          <a:p>
            <a:pPr marL="285750" indent="-285750">
              <a:lnSpc>
                <a:spcPct val="200000"/>
              </a:lnSpc>
              <a:buFontTx/>
              <a:buChar char="-"/>
            </a:pPr>
            <a:r>
              <a:rPr lang="en-AU" sz="2800" dirty="0"/>
              <a:t>The </a:t>
            </a:r>
            <a:r>
              <a:rPr lang="en-AU" sz="2800" dirty="0" err="1"/>
              <a:t>ReefCloud</a:t>
            </a:r>
            <a:endParaRPr lang="en-AU" sz="2800" dirty="0"/>
          </a:p>
          <a:p>
            <a:pPr marL="285750" indent="-285750">
              <a:lnSpc>
                <a:spcPct val="200000"/>
              </a:lnSpc>
              <a:buFontTx/>
              <a:buChar char="-"/>
            </a:pPr>
            <a:endParaRPr lang="en-AU" sz="2800" dirty="0"/>
          </a:p>
        </p:txBody>
      </p:sp>
      <p:cxnSp>
        <p:nvCxnSpPr>
          <p:cNvPr id="8" name="Straight Arrow Connector 7">
            <a:extLst>
              <a:ext uri="{FF2B5EF4-FFF2-40B4-BE49-F238E27FC236}">
                <a16:creationId xmlns:a16="http://schemas.microsoft.com/office/drawing/2014/main" id="{0E13C8AE-5110-4206-9C10-416941E668EF}"/>
              </a:ext>
            </a:extLst>
          </p:cNvPr>
          <p:cNvCxnSpPr>
            <a:cxnSpLocks/>
          </p:cNvCxnSpPr>
          <p:nvPr/>
        </p:nvCxnSpPr>
        <p:spPr>
          <a:xfrm flipV="1">
            <a:off x="5262288" y="1066800"/>
            <a:ext cx="922612" cy="48330"/>
          </a:xfrm>
          <a:prstGeom prst="straightConnector1">
            <a:avLst/>
          </a:prstGeom>
          <a:ln w="57150">
            <a:tailEnd type="triangle"/>
          </a:ln>
        </p:spPr>
        <p:style>
          <a:lnRef idx="1">
            <a:schemeClr val="accent3"/>
          </a:lnRef>
          <a:fillRef idx="0">
            <a:schemeClr val="accent3"/>
          </a:fillRef>
          <a:effectRef idx="0">
            <a:schemeClr val="accent3"/>
          </a:effectRef>
          <a:fontRef idx="minor">
            <a:schemeClr val="tx1"/>
          </a:fontRef>
        </p:style>
      </p:cxnSp>
      <p:cxnSp>
        <p:nvCxnSpPr>
          <p:cNvPr id="11" name="Straight Arrow Connector 10">
            <a:extLst>
              <a:ext uri="{FF2B5EF4-FFF2-40B4-BE49-F238E27FC236}">
                <a16:creationId xmlns:a16="http://schemas.microsoft.com/office/drawing/2014/main" id="{1225F680-13C0-445A-A6BF-6E07610AB409}"/>
              </a:ext>
            </a:extLst>
          </p:cNvPr>
          <p:cNvCxnSpPr>
            <a:cxnSpLocks/>
          </p:cNvCxnSpPr>
          <p:nvPr/>
        </p:nvCxnSpPr>
        <p:spPr>
          <a:xfrm>
            <a:off x="4370157" y="2020005"/>
            <a:ext cx="2500543" cy="89058"/>
          </a:xfrm>
          <a:prstGeom prst="straightConnector1">
            <a:avLst/>
          </a:prstGeom>
          <a:ln w="57150">
            <a:tailEnd type="triangle"/>
          </a:ln>
        </p:spPr>
        <p:style>
          <a:lnRef idx="1">
            <a:schemeClr val="accent3"/>
          </a:lnRef>
          <a:fillRef idx="0">
            <a:schemeClr val="accent3"/>
          </a:fillRef>
          <a:effectRef idx="0">
            <a:schemeClr val="accent3"/>
          </a:effectRef>
          <a:fontRef idx="minor">
            <a:schemeClr val="tx1"/>
          </a:fontRef>
        </p:style>
      </p:cxnSp>
      <p:cxnSp>
        <p:nvCxnSpPr>
          <p:cNvPr id="13" name="Straight Arrow Connector 12">
            <a:extLst>
              <a:ext uri="{FF2B5EF4-FFF2-40B4-BE49-F238E27FC236}">
                <a16:creationId xmlns:a16="http://schemas.microsoft.com/office/drawing/2014/main" id="{7C42B3CA-6C98-461B-9339-5F1C97366668}"/>
              </a:ext>
            </a:extLst>
          </p:cNvPr>
          <p:cNvCxnSpPr>
            <a:cxnSpLocks/>
          </p:cNvCxnSpPr>
          <p:nvPr/>
        </p:nvCxnSpPr>
        <p:spPr>
          <a:xfrm>
            <a:off x="4116835" y="2840291"/>
            <a:ext cx="2068065" cy="194147"/>
          </a:xfrm>
          <a:prstGeom prst="straightConnector1">
            <a:avLst/>
          </a:prstGeom>
          <a:ln w="57150">
            <a:tailEnd type="triangle"/>
          </a:ln>
        </p:spPr>
        <p:style>
          <a:lnRef idx="1">
            <a:schemeClr val="accent3"/>
          </a:lnRef>
          <a:fillRef idx="0">
            <a:schemeClr val="accent3"/>
          </a:fillRef>
          <a:effectRef idx="0">
            <a:schemeClr val="accent3"/>
          </a:effectRef>
          <a:fontRef idx="minor">
            <a:schemeClr val="tx1"/>
          </a:fontRef>
        </p:style>
      </p:cxnSp>
      <p:cxnSp>
        <p:nvCxnSpPr>
          <p:cNvPr id="14" name="Straight Arrow Connector 13">
            <a:extLst>
              <a:ext uri="{FF2B5EF4-FFF2-40B4-BE49-F238E27FC236}">
                <a16:creationId xmlns:a16="http://schemas.microsoft.com/office/drawing/2014/main" id="{FC007FE7-F2FB-4775-ABD4-CEF43E7505AA}"/>
              </a:ext>
            </a:extLst>
          </p:cNvPr>
          <p:cNvCxnSpPr>
            <a:cxnSpLocks/>
          </p:cNvCxnSpPr>
          <p:nvPr/>
        </p:nvCxnSpPr>
        <p:spPr>
          <a:xfrm>
            <a:off x="3726860" y="3705109"/>
            <a:ext cx="4007440" cy="231891"/>
          </a:xfrm>
          <a:prstGeom prst="straightConnector1">
            <a:avLst/>
          </a:prstGeom>
          <a:ln w="57150">
            <a:tailEnd type="triangle"/>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9682968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DD042F-F693-4D22-838C-0C8FC24DC1BB}"/>
              </a:ext>
            </a:extLst>
          </p:cNvPr>
          <p:cNvSpPr txBox="1"/>
          <p:nvPr/>
        </p:nvSpPr>
        <p:spPr>
          <a:xfrm>
            <a:off x="3251200" y="127000"/>
            <a:ext cx="2000932" cy="369332"/>
          </a:xfrm>
          <a:prstGeom prst="rect">
            <a:avLst/>
          </a:prstGeom>
          <a:noFill/>
        </p:spPr>
        <p:txBody>
          <a:bodyPr wrap="none" rtlCol="0">
            <a:spAutoFit/>
          </a:bodyPr>
          <a:lstStyle/>
          <a:p>
            <a:r>
              <a:rPr lang="en-AU" dirty="0"/>
              <a:t>AIMS Data Explorer</a:t>
            </a:r>
          </a:p>
        </p:txBody>
      </p:sp>
      <p:pic>
        <p:nvPicPr>
          <p:cNvPr id="4" name="Picture 3">
            <a:extLst>
              <a:ext uri="{FF2B5EF4-FFF2-40B4-BE49-F238E27FC236}">
                <a16:creationId xmlns:a16="http://schemas.microsoft.com/office/drawing/2014/main" id="{43880AD4-CB54-45D6-892F-96CE0D786AF8}"/>
              </a:ext>
            </a:extLst>
          </p:cNvPr>
          <p:cNvPicPr>
            <a:picLocks noChangeAspect="1"/>
          </p:cNvPicPr>
          <p:nvPr/>
        </p:nvPicPr>
        <p:blipFill>
          <a:blip r:embed="rId2"/>
          <a:stretch>
            <a:fillRect/>
          </a:stretch>
        </p:blipFill>
        <p:spPr>
          <a:xfrm>
            <a:off x="400050" y="549452"/>
            <a:ext cx="8343900" cy="4044596"/>
          </a:xfrm>
          <a:prstGeom prst="rect">
            <a:avLst/>
          </a:prstGeom>
        </p:spPr>
      </p:pic>
      <p:pic>
        <p:nvPicPr>
          <p:cNvPr id="8" name="Picture 7">
            <a:extLst>
              <a:ext uri="{FF2B5EF4-FFF2-40B4-BE49-F238E27FC236}">
                <a16:creationId xmlns:a16="http://schemas.microsoft.com/office/drawing/2014/main" id="{E26B66FF-2F4B-48E6-94B6-F4F8D818DD46}"/>
              </a:ext>
            </a:extLst>
          </p:cNvPr>
          <p:cNvPicPr>
            <a:picLocks noChangeAspect="1"/>
          </p:cNvPicPr>
          <p:nvPr/>
        </p:nvPicPr>
        <p:blipFill>
          <a:blip r:embed="rId3"/>
          <a:stretch>
            <a:fillRect/>
          </a:stretch>
        </p:blipFill>
        <p:spPr>
          <a:xfrm>
            <a:off x="2148114" y="549452"/>
            <a:ext cx="5228885" cy="4594048"/>
          </a:xfrm>
          <a:prstGeom prst="rect">
            <a:avLst/>
          </a:prstGeom>
        </p:spPr>
      </p:pic>
      <p:pic>
        <p:nvPicPr>
          <p:cNvPr id="6" name="Picture 5">
            <a:extLst>
              <a:ext uri="{FF2B5EF4-FFF2-40B4-BE49-F238E27FC236}">
                <a16:creationId xmlns:a16="http://schemas.microsoft.com/office/drawing/2014/main" id="{3927391D-62BB-4768-93EE-1095718DF99F}"/>
              </a:ext>
            </a:extLst>
          </p:cNvPr>
          <p:cNvPicPr>
            <a:picLocks noChangeAspect="1"/>
          </p:cNvPicPr>
          <p:nvPr/>
        </p:nvPicPr>
        <p:blipFill>
          <a:blip r:embed="rId4"/>
          <a:stretch>
            <a:fillRect/>
          </a:stretch>
        </p:blipFill>
        <p:spPr>
          <a:xfrm>
            <a:off x="2148114" y="549452"/>
            <a:ext cx="5419646" cy="4528985"/>
          </a:xfrm>
          <a:prstGeom prst="rect">
            <a:avLst/>
          </a:prstGeom>
        </p:spPr>
      </p:pic>
      <p:pic>
        <p:nvPicPr>
          <p:cNvPr id="10" name="Picture 9">
            <a:extLst>
              <a:ext uri="{FF2B5EF4-FFF2-40B4-BE49-F238E27FC236}">
                <a16:creationId xmlns:a16="http://schemas.microsoft.com/office/drawing/2014/main" id="{2DD54275-B772-4E65-89EE-859F37A88903}"/>
              </a:ext>
            </a:extLst>
          </p:cNvPr>
          <p:cNvPicPr>
            <a:picLocks noChangeAspect="1"/>
          </p:cNvPicPr>
          <p:nvPr/>
        </p:nvPicPr>
        <p:blipFill>
          <a:blip r:embed="rId5"/>
          <a:stretch>
            <a:fillRect/>
          </a:stretch>
        </p:blipFill>
        <p:spPr>
          <a:xfrm>
            <a:off x="4347066" y="389040"/>
            <a:ext cx="2268180" cy="724023"/>
          </a:xfrm>
          <a:prstGeom prst="rect">
            <a:avLst/>
          </a:prstGeom>
        </p:spPr>
      </p:pic>
      <p:pic>
        <p:nvPicPr>
          <p:cNvPr id="12" name="Picture 11">
            <a:extLst>
              <a:ext uri="{FF2B5EF4-FFF2-40B4-BE49-F238E27FC236}">
                <a16:creationId xmlns:a16="http://schemas.microsoft.com/office/drawing/2014/main" id="{92AEA907-4A8C-4812-90C5-EEA441842FB3}"/>
              </a:ext>
            </a:extLst>
          </p:cNvPr>
          <p:cNvPicPr>
            <a:picLocks noChangeAspect="1"/>
          </p:cNvPicPr>
          <p:nvPr/>
        </p:nvPicPr>
        <p:blipFill>
          <a:blip r:embed="rId6"/>
          <a:stretch>
            <a:fillRect/>
          </a:stretch>
        </p:blipFill>
        <p:spPr>
          <a:xfrm>
            <a:off x="1074057" y="1320655"/>
            <a:ext cx="6995886" cy="3740183"/>
          </a:xfrm>
          <a:prstGeom prst="rect">
            <a:avLst/>
          </a:prstGeom>
        </p:spPr>
      </p:pic>
    </p:spTree>
    <p:extLst>
      <p:ext uri="{BB962C8B-B14F-4D97-AF65-F5344CB8AC3E}">
        <p14:creationId xmlns:p14="http://schemas.microsoft.com/office/powerpoint/2010/main" val="195357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DE3A0D-936F-459B-8EF1-9917265698AF}"/>
              </a:ext>
            </a:extLst>
          </p:cNvPr>
          <p:cNvSpPr txBox="1"/>
          <p:nvPr/>
        </p:nvSpPr>
        <p:spPr>
          <a:xfrm>
            <a:off x="6233668" y="95023"/>
            <a:ext cx="2432030" cy="1754326"/>
          </a:xfrm>
          <a:prstGeom prst="rect">
            <a:avLst/>
          </a:prstGeom>
          <a:noFill/>
        </p:spPr>
        <p:txBody>
          <a:bodyPr wrap="square" rtlCol="0">
            <a:spAutoFit/>
          </a:bodyPr>
          <a:lstStyle/>
          <a:p>
            <a:r>
              <a:rPr lang="en-AU" sz="3600" dirty="0"/>
              <a:t>AIMS Weather Stations</a:t>
            </a:r>
          </a:p>
        </p:txBody>
      </p:sp>
      <p:pic>
        <p:nvPicPr>
          <p:cNvPr id="3" name="Picture 2">
            <a:extLst>
              <a:ext uri="{FF2B5EF4-FFF2-40B4-BE49-F238E27FC236}">
                <a16:creationId xmlns:a16="http://schemas.microsoft.com/office/drawing/2014/main" id="{904361C9-E4C3-4DC5-B50F-11C84BC6A3D0}"/>
              </a:ext>
            </a:extLst>
          </p:cNvPr>
          <p:cNvPicPr>
            <a:picLocks noChangeAspect="1"/>
          </p:cNvPicPr>
          <p:nvPr/>
        </p:nvPicPr>
        <p:blipFill>
          <a:blip r:embed="rId3"/>
          <a:stretch>
            <a:fillRect/>
          </a:stretch>
        </p:blipFill>
        <p:spPr>
          <a:xfrm>
            <a:off x="1262881" y="0"/>
            <a:ext cx="4409610" cy="5143500"/>
          </a:xfrm>
          <a:prstGeom prst="rect">
            <a:avLst/>
          </a:prstGeom>
        </p:spPr>
      </p:pic>
      <p:pic>
        <p:nvPicPr>
          <p:cNvPr id="9" name="Picture 8">
            <a:extLst>
              <a:ext uri="{FF2B5EF4-FFF2-40B4-BE49-F238E27FC236}">
                <a16:creationId xmlns:a16="http://schemas.microsoft.com/office/drawing/2014/main" id="{7FF0895B-EA3B-4AF3-8B9B-49546F06B7A9}"/>
              </a:ext>
            </a:extLst>
          </p:cNvPr>
          <p:cNvPicPr>
            <a:picLocks noChangeAspect="1"/>
          </p:cNvPicPr>
          <p:nvPr/>
        </p:nvPicPr>
        <p:blipFill>
          <a:blip r:embed="rId4"/>
          <a:stretch>
            <a:fillRect/>
          </a:stretch>
        </p:blipFill>
        <p:spPr>
          <a:xfrm>
            <a:off x="6242223" y="1876018"/>
            <a:ext cx="2294577" cy="3026312"/>
          </a:xfrm>
          <a:prstGeom prst="rect">
            <a:avLst/>
          </a:prstGeom>
        </p:spPr>
      </p:pic>
    </p:spTree>
    <p:extLst>
      <p:ext uri="{BB962C8B-B14F-4D97-AF65-F5344CB8AC3E}">
        <p14:creationId xmlns:p14="http://schemas.microsoft.com/office/powerpoint/2010/main" val="20275236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9CBD3E-491B-49A3-B361-A4C0FB6A942F}"/>
              </a:ext>
            </a:extLst>
          </p:cNvPr>
          <p:cNvPicPr>
            <a:picLocks noChangeAspect="1"/>
          </p:cNvPicPr>
          <p:nvPr/>
        </p:nvPicPr>
        <p:blipFill>
          <a:blip r:embed="rId2"/>
          <a:stretch>
            <a:fillRect/>
          </a:stretch>
        </p:blipFill>
        <p:spPr>
          <a:xfrm>
            <a:off x="745589" y="829995"/>
            <a:ext cx="7461377" cy="3753101"/>
          </a:xfrm>
          <a:prstGeom prst="rect">
            <a:avLst/>
          </a:prstGeom>
        </p:spPr>
      </p:pic>
      <p:sp>
        <p:nvSpPr>
          <p:cNvPr id="4" name="TextBox 3">
            <a:extLst>
              <a:ext uri="{FF2B5EF4-FFF2-40B4-BE49-F238E27FC236}">
                <a16:creationId xmlns:a16="http://schemas.microsoft.com/office/drawing/2014/main" id="{515EE6E7-CAFB-46EE-8A39-3CE5EF9E9908}"/>
              </a:ext>
            </a:extLst>
          </p:cNvPr>
          <p:cNvSpPr txBox="1"/>
          <p:nvPr/>
        </p:nvSpPr>
        <p:spPr>
          <a:xfrm>
            <a:off x="2271933" y="84406"/>
            <a:ext cx="4744953" cy="646331"/>
          </a:xfrm>
          <a:prstGeom prst="rect">
            <a:avLst/>
          </a:prstGeom>
          <a:noFill/>
        </p:spPr>
        <p:txBody>
          <a:bodyPr wrap="none" rtlCol="0">
            <a:spAutoFit/>
          </a:bodyPr>
          <a:lstStyle/>
          <a:p>
            <a:r>
              <a:rPr lang="en-AU" dirty="0"/>
              <a:t>Explore/download data through time from 1990 </a:t>
            </a:r>
          </a:p>
          <a:p>
            <a:r>
              <a:rPr lang="en-AU" dirty="0"/>
              <a:t>(temp, wind, rain, humidity, air pressure, light)</a:t>
            </a:r>
          </a:p>
        </p:txBody>
      </p:sp>
    </p:spTree>
    <p:extLst>
      <p:ext uri="{BB962C8B-B14F-4D97-AF65-F5344CB8AC3E}">
        <p14:creationId xmlns:p14="http://schemas.microsoft.com/office/powerpoint/2010/main" val="35741134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C99CC5-6176-4BCC-AE65-7219E770F718}"/>
              </a:ext>
            </a:extLst>
          </p:cNvPr>
          <p:cNvPicPr>
            <a:picLocks noChangeAspect="1"/>
          </p:cNvPicPr>
          <p:nvPr/>
        </p:nvPicPr>
        <p:blipFill>
          <a:blip r:embed="rId2"/>
          <a:stretch>
            <a:fillRect/>
          </a:stretch>
        </p:blipFill>
        <p:spPr>
          <a:xfrm>
            <a:off x="332416" y="718734"/>
            <a:ext cx="3105310" cy="3340272"/>
          </a:xfrm>
          <a:prstGeom prst="rect">
            <a:avLst/>
          </a:prstGeom>
        </p:spPr>
      </p:pic>
      <p:sp>
        <p:nvSpPr>
          <p:cNvPr id="4" name="TextBox 3">
            <a:extLst>
              <a:ext uri="{FF2B5EF4-FFF2-40B4-BE49-F238E27FC236}">
                <a16:creationId xmlns:a16="http://schemas.microsoft.com/office/drawing/2014/main" id="{3FFEA142-8D73-4FE0-AF0A-760C2801B175}"/>
              </a:ext>
            </a:extLst>
          </p:cNvPr>
          <p:cNvSpPr txBox="1"/>
          <p:nvPr/>
        </p:nvSpPr>
        <p:spPr>
          <a:xfrm>
            <a:off x="766689" y="99616"/>
            <a:ext cx="7745325" cy="369332"/>
          </a:xfrm>
          <a:prstGeom prst="rect">
            <a:avLst/>
          </a:prstGeom>
          <a:noFill/>
        </p:spPr>
        <p:txBody>
          <a:bodyPr wrap="none" rtlCol="0">
            <a:spAutoFit/>
          </a:bodyPr>
          <a:lstStyle/>
          <a:p>
            <a:r>
              <a:rPr lang="en-AU" dirty="0"/>
              <a:t>Reefs Under Survey – Inshore Reef Monitoring (GBR Marine Monitoring Program)</a:t>
            </a:r>
          </a:p>
        </p:txBody>
      </p:sp>
      <p:pic>
        <p:nvPicPr>
          <p:cNvPr id="6" name="Picture 5">
            <a:extLst>
              <a:ext uri="{FF2B5EF4-FFF2-40B4-BE49-F238E27FC236}">
                <a16:creationId xmlns:a16="http://schemas.microsoft.com/office/drawing/2014/main" id="{9FE0EB60-2BCA-46D9-BE8F-C5273BE6A338}"/>
              </a:ext>
            </a:extLst>
          </p:cNvPr>
          <p:cNvPicPr>
            <a:picLocks noChangeAspect="1"/>
          </p:cNvPicPr>
          <p:nvPr/>
        </p:nvPicPr>
        <p:blipFill>
          <a:blip r:embed="rId3"/>
          <a:stretch>
            <a:fillRect/>
          </a:stretch>
        </p:blipFill>
        <p:spPr>
          <a:xfrm>
            <a:off x="2518159" y="1771538"/>
            <a:ext cx="752580" cy="800212"/>
          </a:xfrm>
          <a:prstGeom prst="rect">
            <a:avLst/>
          </a:prstGeom>
        </p:spPr>
      </p:pic>
      <p:pic>
        <p:nvPicPr>
          <p:cNvPr id="8" name="Picture 7">
            <a:extLst>
              <a:ext uri="{FF2B5EF4-FFF2-40B4-BE49-F238E27FC236}">
                <a16:creationId xmlns:a16="http://schemas.microsoft.com/office/drawing/2014/main" id="{A9BCFD98-A2AA-4146-A0F8-6F4FAEAC0D07}"/>
              </a:ext>
            </a:extLst>
          </p:cNvPr>
          <p:cNvPicPr>
            <a:picLocks noChangeAspect="1"/>
          </p:cNvPicPr>
          <p:nvPr/>
        </p:nvPicPr>
        <p:blipFill>
          <a:blip r:embed="rId4"/>
          <a:stretch>
            <a:fillRect/>
          </a:stretch>
        </p:blipFill>
        <p:spPr>
          <a:xfrm>
            <a:off x="4817870" y="738844"/>
            <a:ext cx="3571972" cy="3320162"/>
          </a:xfrm>
          <a:prstGeom prst="rect">
            <a:avLst/>
          </a:prstGeom>
        </p:spPr>
      </p:pic>
    </p:spTree>
    <p:extLst>
      <p:ext uri="{BB962C8B-B14F-4D97-AF65-F5344CB8AC3E}">
        <p14:creationId xmlns:p14="http://schemas.microsoft.com/office/powerpoint/2010/main" val="399975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6476F"/>
      </a:dk2>
      <a:lt2>
        <a:srgbClr val="EBEBEB"/>
      </a:lt2>
      <a:accent1>
        <a:srgbClr val="E5B458"/>
      </a:accent1>
      <a:accent2>
        <a:srgbClr val="F77754"/>
      </a:accent2>
      <a:accent3>
        <a:srgbClr val="D8507E"/>
      </a:accent3>
      <a:accent4>
        <a:srgbClr val="BC70EE"/>
      </a:accent4>
      <a:accent5>
        <a:srgbClr val="3CA2E2"/>
      </a:accent5>
      <a:accent6>
        <a:srgbClr val="91BF77"/>
      </a:accent6>
      <a:hlink>
        <a:srgbClr val="71DDAB"/>
      </a:hlink>
      <a:folHlink>
        <a:srgbClr val="A6E4C7"/>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B36E0D05-787B-4C61-8268-2D6C1FBEDA32}"/>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trategy - Bas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IMS_RAPPS_PP_TEMPLATE_v7_JUL20" id="{38C4259A-0FB0-8748-934F-46A4AB950002}" vid="{42C8BA37-B2A4-BF46-A995-E1A57BB058E8}"/>
    </a:ext>
  </a:extLst>
</a:theme>
</file>

<file path=ppt/theme/theme4.xml><?xml version="1.0" encoding="utf-8"?>
<a:theme xmlns:a="http://schemas.openxmlformats.org/drawingml/2006/main" name="1_Strategy - Bas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elestial">
  <a:themeElements>
    <a:clrScheme name="Celestial">
      <a:dk1>
        <a:sysClr val="windowText" lastClr="000000"/>
      </a:dk1>
      <a:lt1>
        <a:sysClr val="window" lastClr="FFFFFF"/>
      </a:lt1>
      <a:dk2>
        <a:srgbClr val="16476F"/>
      </a:dk2>
      <a:lt2>
        <a:srgbClr val="EBEBEB"/>
      </a:lt2>
      <a:accent1>
        <a:srgbClr val="E5B458"/>
      </a:accent1>
      <a:accent2>
        <a:srgbClr val="F77754"/>
      </a:accent2>
      <a:accent3>
        <a:srgbClr val="D8507E"/>
      </a:accent3>
      <a:accent4>
        <a:srgbClr val="BC70EE"/>
      </a:accent4>
      <a:accent5>
        <a:srgbClr val="3CA2E2"/>
      </a:accent5>
      <a:accent6>
        <a:srgbClr val="91BF77"/>
      </a:accent6>
      <a:hlink>
        <a:srgbClr val="71DDAB"/>
      </a:hlink>
      <a:folHlink>
        <a:srgbClr val="A6E4C7"/>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B36E0D05-787B-4C61-8268-2D6C1FBEDA32}"/>
    </a:ext>
  </a:extLst>
</a:theme>
</file>

<file path=ppt/theme/theme6.xml><?xml version="1.0" encoding="utf-8"?>
<a:theme xmlns:a="http://schemas.openxmlformats.org/drawingml/2006/main" name="2_Strategy - Bas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Celestial">
  <a:themeElements>
    <a:clrScheme name="Celestial">
      <a:dk1>
        <a:sysClr val="windowText" lastClr="000000"/>
      </a:dk1>
      <a:lt1>
        <a:sysClr val="window" lastClr="FFFFFF"/>
      </a:lt1>
      <a:dk2>
        <a:srgbClr val="16476F"/>
      </a:dk2>
      <a:lt2>
        <a:srgbClr val="EBEBEB"/>
      </a:lt2>
      <a:accent1>
        <a:srgbClr val="E5B458"/>
      </a:accent1>
      <a:accent2>
        <a:srgbClr val="F77754"/>
      </a:accent2>
      <a:accent3>
        <a:srgbClr val="D8507E"/>
      </a:accent3>
      <a:accent4>
        <a:srgbClr val="BC70EE"/>
      </a:accent4>
      <a:accent5>
        <a:srgbClr val="3CA2E2"/>
      </a:accent5>
      <a:accent6>
        <a:srgbClr val="91BF77"/>
      </a:accent6>
      <a:hlink>
        <a:srgbClr val="71DDAB"/>
      </a:hlink>
      <a:folHlink>
        <a:srgbClr val="A6E4C7"/>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B36E0D05-787B-4C61-8268-2D6C1FBEDA32}"/>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464FA871F611D4CA9400FA71634A26E" ma:contentTypeVersion="15" ma:contentTypeDescription="Create a new document." ma:contentTypeScope="" ma:versionID="f5227a0c2bad192d79f5591c1f735e4c">
  <xsd:schema xmlns:xsd="http://www.w3.org/2001/XMLSchema" xmlns:xs="http://www.w3.org/2001/XMLSchema" xmlns:p="http://schemas.microsoft.com/office/2006/metadata/properties" xmlns:ns1="http://schemas.microsoft.com/sharepoint/v3" xmlns:ns3="990082d1-c819-487f-a1a7-1b7199f92f81" xmlns:ns4="e764d8e2-ab47-4d83-a089-8bbc112b7485" targetNamespace="http://schemas.microsoft.com/office/2006/metadata/properties" ma:root="true" ma:fieldsID="bd5b395e3f05e3ae4c545234924f8627" ns1:_="" ns3:_="" ns4:_="">
    <xsd:import namespace="http://schemas.microsoft.com/sharepoint/v3"/>
    <xsd:import namespace="990082d1-c819-487f-a1a7-1b7199f92f81"/>
    <xsd:import namespace="e764d8e2-ab47-4d83-a089-8bbc112b7485"/>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element ref="ns1:_ip_UnifiedCompliancePolicyProperties" minOccurs="0"/>
                <xsd:element ref="ns1:_ip_UnifiedCompliancePolicyUIAc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90082d1-c819-487f-a1a7-1b7199f92f8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764d8e2-ab47-4d83-a089-8bbc112b7485"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06B63985-39F7-4A44-BFE1-8A474F7D85A5}">
  <ds:schemaRefs>
    <ds:schemaRef ds:uri="http://schemas.microsoft.com/sharepoint/v3/contenttype/forms"/>
  </ds:schemaRefs>
</ds:datastoreItem>
</file>

<file path=customXml/itemProps2.xml><?xml version="1.0" encoding="utf-8"?>
<ds:datastoreItem xmlns:ds="http://schemas.openxmlformats.org/officeDocument/2006/customXml" ds:itemID="{1FC1A329-8FCF-4B67-98FB-7C7FEE42AAE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90082d1-c819-487f-a1a7-1b7199f92f81"/>
    <ds:schemaRef ds:uri="e764d8e2-ab47-4d83-a089-8bbc112b74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5767C8B-37FD-4C3C-BCD1-D2546EE6982E}">
  <ds:schemaRefs>
    <ds:schemaRef ds:uri="http://schemas.microsoft.com/office/2006/documentManagement/types"/>
    <ds:schemaRef ds:uri="http://purl.org/dc/dcmitype/"/>
    <ds:schemaRef ds:uri="http://purl.org/dc/elements/1.1/"/>
    <ds:schemaRef ds:uri="990082d1-c819-487f-a1a7-1b7199f92f81"/>
    <ds:schemaRef ds:uri="http://schemas.microsoft.com/office/2006/metadata/properties"/>
    <ds:schemaRef ds:uri="e764d8e2-ab47-4d83-a089-8bbc112b7485"/>
    <ds:schemaRef ds:uri="http://schemas.microsoft.com/sharepoint/v3"/>
    <ds:schemaRef ds:uri="http://purl.org/dc/term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6442</TotalTime>
  <Words>2138</Words>
  <Application>Microsoft Office PowerPoint</Application>
  <PresentationFormat>On-screen Show (16:9)</PresentationFormat>
  <Paragraphs>276</Paragraphs>
  <Slides>31</Slides>
  <Notes>16</Notes>
  <HiddenSlides>0</HiddenSlides>
  <MMClips>0</MMClips>
  <ScaleCrop>false</ScaleCrop>
  <HeadingPairs>
    <vt:vector size="8" baseType="variant">
      <vt:variant>
        <vt:lpstr>Fonts Used</vt:lpstr>
      </vt:variant>
      <vt:variant>
        <vt:i4>10</vt:i4>
      </vt:variant>
      <vt:variant>
        <vt:lpstr>Theme</vt:lpstr>
      </vt:variant>
      <vt:variant>
        <vt:i4>8</vt:i4>
      </vt:variant>
      <vt:variant>
        <vt:lpstr>Embedded OLE Servers</vt:lpstr>
      </vt:variant>
      <vt:variant>
        <vt:i4>1</vt:i4>
      </vt:variant>
      <vt:variant>
        <vt:lpstr>Slide Titles</vt:lpstr>
      </vt:variant>
      <vt:variant>
        <vt:i4>31</vt:i4>
      </vt:variant>
    </vt:vector>
  </HeadingPairs>
  <TitlesOfParts>
    <vt:vector size="50" baseType="lpstr">
      <vt:lpstr>Arial</vt:lpstr>
      <vt:lpstr>Arial</vt:lpstr>
      <vt:lpstr>Avenir Next</vt:lpstr>
      <vt:lpstr>Calibri</vt:lpstr>
      <vt:lpstr>Calibri Light</vt:lpstr>
      <vt:lpstr>Century Gothic</vt:lpstr>
      <vt:lpstr>Franklin Gothic Book</vt:lpstr>
      <vt:lpstr>Franklin Gothic Medium</vt:lpstr>
      <vt:lpstr>Helvetica</vt:lpstr>
      <vt:lpstr>Lucida Grande</vt:lpstr>
      <vt:lpstr>Celestial</vt:lpstr>
      <vt:lpstr>Strategy - Base</vt:lpstr>
      <vt:lpstr>2_Office Theme</vt:lpstr>
      <vt:lpstr>1_Strategy - Base</vt:lpstr>
      <vt:lpstr>1_Celestial</vt:lpstr>
      <vt:lpstr>2_Strategy - Base</vt:lpstr>
      <vt:lpstr>2_Celestial</vt:lpstr>
      <vt:lpstr>Office Theme</vt:lpstr>
      <vt:lpstr>Acrobat Document</vt:lpstr>
      <vt:lpstr>PowerPoint Presentation</vt:lpstr>
      <vt:lpstr>Acknowledgement  AIMS acknowledges the Traditional Owners of the land on which we meet today, and pay our respects to elders past, present and future. We honour their continuing culture, knowledge, beliefs and spiritual relationship and connection to country. We also recognise Aboriginal and Torres Strait Islander peoples as the Traditional Owners of the land and sea country on which the Australian Institute of Marine Science works, and as Australia’s first scientists. Through collaboration and two-way knowledge sharing, we can learn from each other.</vt:lpstr>
      <vt:lpstr>Overview of this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Reef Cloud  for modern reef monitoring</vt:lpstr>
      <vt:lpstr>A big collaboration</vt:lpstr>
      <vt:lpstr>Big data</vt:lpstr>
      <vt:lpstr>ReefCloud</vt:lpstr>
      <vt:lpstr>How does it work?  Four easy steps</vt:lpstr>
      <vt:lpstr>STEP 2</vt:lpstr>
      <vt:lpstr>Upload your photos and review</vt:lpstr>
      <vt:lpstr>PowerPoint Presentation</vt:lpstr>
      <vt:lpstr>STEP 3</vt:lpstr>
      <vt:lpstr>PowerPoint Presentation</vt:lpstr>
      <vt:lpstr>Step 4: get results</vt:lpstr>
      <vt:lpstr>PowerPoint Presentation</vt:lpstr>
      <vt:lpstr>Does it work?</vt:lpstr>
      <vt:lpstr>ReefCloud Partnerships</vt:lpstr>
      <vt:lpstr>weather and environmental records in coral skeletons</vt:lpstr>
      <vt:lpstr>Annual time series: growth, rainfall and colony age</vt:lpstr>
      <vt:lpstr>Core collections: Central Great Barrier Reef</vt:lpstr>
      <vt:lpstr>Rainfall variability: 1648 -2011  Burdekin River </vt:lpstr>
      <vt:lpstr>Nelly Bay Fossil Coral Records</vt:lpstr>
      <vt:lpstr>How can this help Monitoring on Magnetic?</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Marie Roman</dc:creator>
  <cp:lastModifiedBy>Libby Evans-Illidge</cp:lastModifiedBy>
  <cp:revision>124</cp:revision>
  <dcterms:created xsi:type="dcterms:W3CDTF">2020-07-16T23:23:18Z</dcterms:created>
  <dcterms:modified xsi:type="dcterms:W3CDTF">2022-05-27T02:52:02Z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0x0101006464FA871F611D4CA9400FA71634A26E</vt:lpwstr>
  </property>
</Properties>
</file>