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58" r:id="rId3"/>
    <p:sldId id="256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52" d="100"/>
          <a:sy n="52" d="100"/>
        </p:scale>
        <p:origin x="739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7F3A8F-D142-4789-E59C-881D984350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endParaRPr lang="en-AU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56A72B-0E9A-EB23-90B3-7DD2D376EF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B76A0-E48F-4869-8BFE-3B9924258ADE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77B15-E3BE-EC84-B2A8-04DE55F2AA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endParaRPr lang="en-AU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97EC-6B18-BC64-6697-F314362DF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2D1E3-5EA7-4BB4-B02C-4E45151CD8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1215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5682F-7DF5-4DDF-94CC-CAA760547536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D27FF-9E3C-4D26-9FE5-60048F424D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2650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D27FF-9E3C-4D26-9FE5-60048F424D61}" type="slidenum">
              <a:rPr lang="en-AU" smtClean="0"/>
              <a:t>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F4F23-4F3B-35B5-EFB5-62A6088CFE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2680735-F64C-5427-525A-43F29AE600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906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D27FF-9E3C-4D26-9FE5-60048F424D61}" type="slidenum">
              <a:rPr lang="en-AU" smtClean="0"/>
              <a:t>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965C5-E2EE-89A3-3BEC-A6157542C0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D894E036-8E48-7864-DAC3-223AB46FC1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7015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D27FF-9E3C-4D26-9FE5-60048F424D61}" type="slidenum">
              <a:rPr lang="en-AU" smtClean="0"/>
              <a:t>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00595-C5F4-46A8-4DD9-029F14C4A1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6E74977-5242-EC47-F6DA-2FF0A57145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036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D27FF-9E3C-4D26-9FE5-60048F424D61}" type="slidenum">
              <a:rPr lang="en-AU" smtClean="0"/>
              <a:t>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85CFD-D50F-CEAA-3E27-3EDF2BF2BA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A72B928-9C80-D6BA-1A5A-41F2CCB938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4727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D27FF-9E3C-4D26-9FE5-60048F424D61}" type="slidenum">
              <a:rPr lang="en-AU" smtClean="0"/>
              <a:t>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3AD96-5240-CD12-FBAC-28A3CF8D05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3441F73-D851-4207-607B-348D4F2A15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5264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D27FF-9E3C-4D26-9FE5-60048F424D61}" type="slidenum">
              <a:rPr lang="en-AU" smtClean="0"/>
              <a:t>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FBF74-6CB6-23A1-F156-AC0514D115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D6E9244B-B292-DF2D-DF93-1EA3304C5F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39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64227-3380-ED1C-8CB3-8748D9580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210624-2E14-1CC0-9CAA-E8FC3F1D3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A7FA9-CBFF-9DD7-EDF5-E158A4D2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40B45-0212-29F1-1EA1-A8323A20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F7D33-3A1B-5D60-F76C-8F7F998D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84274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F68A-EDA2-2779-0DAA-625E87F8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1C7D6-4440-E577-BAF2-68B655885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F2BF8-9CD6-9CF0-F963-EFF34DBCF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1A8F1-93C1-54B8-1C99-9C94FCD4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8D010-B71F-1C5E-4EEC-9BFC010B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30932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89165A-4764-CD10-1EC2-559E57AB1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CD8D9-2012-6A47-9DD6-DA79472B1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BAF3A-6270-FB2A-C6D9-70044F78A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40887-240F-11B3-0A76-C91EB0FC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1E5A6-71B8-913A-B7A6-493F0731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491181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E948-0B97-1797-0212-69630CBCB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69C70-4B3A-419F-E4CE-434AEC8B2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9B5BB-9624-B00C-C022-C00269F5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46FD8-8F00-5077-39D4-0051F9716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23D19-A5B9-9EF1-E14E-F574A27C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089626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9BBE-06EB-53CD-9875-99365619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48228-2825-25E2-7DC2-B06EFF67A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341BB-3221-31DB-68C0-CBD41D53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1B4D1-55FC-E44E-73C9-7F143A4A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2F3E9-3975-B724-93EC-79F3BBC3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04882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BEC3-C992-0CE4-75DA-97F28847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22AB6-BB39-AF15-4851-E1C05EFEF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002E3-ABDC-2499-4A6A-D0BD2E18B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8BB3F-468E-8ACF-018F-B901A954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C1E95-E7E9-CB5B-4BC1-7C40956C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9D15A-D7E5-3058-CE3A-B7888CB1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18066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B067-7EB6-F14D-DE70-E6B3CA04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4231D-FD7D-57F0-9E13-BDAC148B1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16763-4B9A-03E7-72D9-94066637B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AD8D31-C3F3-B2DA-F372-F34BBE14E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C394B-4150-B1CD-1D48-938C15B2DC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3CD0A1-A249-5E36-C0FF-FAD43EA88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02D1E-C35B-E0D1-7B51-485703EB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25821D-BA3F-3886-EB29-59435113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29554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4654A-952A-6486-F3C8-39762785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B8607-BAAE-8324-E22E-CBD20EE3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3A862-56E5-CC33-3AC4-D2D88267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82E87-3364-D69E-EBF9-1E80759E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63371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FFB14B-2D7F-64A9-5FEF-44CB3A44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E0FAD0-179A-BA66-10D7-8213E764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3E077-5F6A-2593-2E3D-945FBBFD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907824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53F62-EA8A-E62B-419A-64265D05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31879-336A-3E23-ECAB-4AB70C30E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B206F-4407-EFA8-3E68-9CF8E4219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0F41A-CF28-8F99-426C-8A75C55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25EEF-2F2A-71DC-5EB6-122EC6614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44EB9-62D4-8341-7483-29CC78DA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88384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88CAC-5252-E6CD-A5C5-142908E5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23D97-A558-93F8-C18A-3405AE51A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605E1-F71C-A2F1-55F6-4175EA8D2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0E168-5E95-A13B-4C0F-ACDFDF61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63D3D-6836-8F0E-8349-5B76CEE8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66FC2-CA3C-8D9B-C7A2-7F6BEC94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80992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F7DB5-3D04-E997-EDBD-21634444F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3D761-3F89-24EA-7006-98FA43FA9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8DC4B-C20B-B4E1-DCEC-B6A140925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ACB3-08CD-4720-BED7-7C8065009321}" type="datetimeFigureOut">
              <a:rPr lang="en-AU" smtClean="0"/>
              <a:t>27/05/2022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4BCB4-2AF6-0D95-346C-B0BEB75CB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4D627-2A87-3830-DE73-479AABE63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40878-16D8-480B-AC17-4088C609393A}" type="slidenum">
              <a:rPr lang="en-AU" smtClean="0"/>
              <a:t>‹#›</a:t>
            </a:fld>
            <a:endParaRPr lang="en-AU"/>
          </a:p>
        </p:txBody>
      </p:sp>
      <p:sp>
        <p:nvSpPr>
          <p:cNvPr id="7" name="JS SlideHeader">
            <a:extLst>
              <a:ext uri="{FF2B5EF4-FFF2-40B4-BE49-F238E27FC236}">
                <a16:creationId xmlns:a16="http://schemas.microsoft.com/office/drawing/2014/main" id="{DC81CCD6-D398-01BC-D512-F575BEE2E09B}"/>
              </a:ext>
            </a:extLst>
          </p:cNvPr>
          <p:cNvSpPr txBox="1"/>
          <p:nvPr userDrawn="1"/>
        </p:nvSpPr>
        <p:spPr>
          <a:xfrm>
            <a:off x="1219200" y="63500"/>
            <a:ext cx="97536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AU" sz="1200" b="1" i="0" u="none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2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reef, ocean floor&#10;&#10;Description automatically generated">
            <a:extLst>
              <a:ext uri="{FF2B5EF4-FFF2-40B4-BE49-F238E27FC236}">
                <a16:creationId xmlns:a16="http://schemas.microsoft.com/office/drawing/2014/main" id="{F3A77EF6-3731-7355-1643-6DF3FD0E8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9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reef&#10;&#10;Description automatically generated">
            <a:extLst>
              <a:ext uri="{FF2B5EF4-FFF2-40B4-BE49-F238E27FC236}">
                <a16:creationId xmlns:a16="http://schemas.microsoft.com/office/drawing/2014/main" id="{1AA21FB5-2D4C-E852-1C80-A60BA3AE8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57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ral, coelenterate, reef, ocean floor&#10;&#10;Description automatically generated">
            <a:extLst>
              <a:ext uri="{FF2B5EF4-FFF2-40B4-BE49-F238E27FC236}">
                <a16:creationId xmlns:a16="http://schemas.microsoft.com/office/drawing/2014/main" id="{B6F727E7-9434-246E-CABC-66ECA1EA8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78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reef, underwater, ocean floor&#10;&#10;Description automatically generated">
            <a:extLst>
              <a:ext uri="{FF2B5EF4-FFF2-40B4-BE49-F238E27FC236}">
                <a16:creationId xmlns:a16="http://schemas.microsoft.com/office/drawing/2014/main" id="{D8490CFD-F1E9-7990-B10F-1D3FF6022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63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384BC-85E8-7E88-632D-96062596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45" y="269517"/>
            <a:ext cx="8812225" cy="65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5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792EA-CD81-CF29-615E-3CCA59757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366" y="2300"/>
            <a:ext cx="9453966" cy="70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45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6</Words>
  <Application>Microsoft Office PowerPoint</Application>
  <PresentationFormat>Widescreen</PresentationFormat>
  <Paragraphs>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Mattocks</dc:creator>
  <cp:keywords>[SEC=OFFICIAL]</cp:keywords>
  <cp:lastModifiedBy>Jo Marks</cp:lastModifiedBy>
  <cp:revision>3</cp:revision>
  <dcterms:created xsi:type="dcterms:W3CDTF">2022-05-27T04:26:43Z</dcterms:created>
  <dcterms:modified xsi:type="dcterms:W3CDTF">2022-05-27T11:27:05Z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M_OriginationTimeStamp">
    <vt:lpwstr>2022-05-27T05:25:50Z</vt:lpwstr>
  </property>
  <property fmtid="{D5CDD505-2E9C-101B-9397-08002B2CF9AE}" pid="3" name="PM_ProtectiveMarkingValue_Header">
    <vt:lpwstr>OFFICIAL</vt:lpwstr>
  </property>
  <property fmtid="{D5CDD505-2E9C-101B-9397-08002B2CF9AE}" pid="4" name="PM_Originator_Hash_SHA1">
    <vt:lpwstr>808F3E6DB797732BF08595A113A1EBFFD884C949</vt:lpwstr>
  </property>
  <property fmtid="{D5CDD505-2E9C-101B-9397-08002B2CF9AE}" pid="5" name="PM_Originating_FileId">
    <vt:lpwstr>58A7C28869364CEB97ADE52DA683CAFE</vt:lpwstr>
  </property>
  <property fmtid="{D5CDD505-2E9C-101B-9397-08002B2CF9AE}" pid="6" name="PM_ProtectiveMarkingValue_Footer">
    <vt:lpwstr>OFFICIAL</vt:lpwstr>
  </property>
  <property fmtid="{D5CDD505-2E9C-101B-9397-08002B2CF9AE}" pid="7" name="PM_ProtectiveMarkingImage_Header">
    <vt:lpwstr>C:\Program Files\Common Files\janusNET Shared\janusSEAL\Images\DocumentSlashBlue.png</vt:lpwstr>
  </property>
  <property fmtid="{D5CDD505-2E9C-101B-9397-08002B2CF9AE}" pid="8" name="PM_Caveats_Count">
    <vt:lpwstr>0</vt:lpwstr>
  </property>
  <property fmtid="{D5CDD505-2E9C-101B-9397-08002B2CF9AE}" pid="9" name="PM_DisplayValueSecClassificationWithQualifier">
    <vt:lpwstr>OFFICIAL</vt:lpwstr>
  </property>
  <property fmtid="{D5CDD505-2E9C-101B-9397-08002B2CF9AE}" pid="10" name="PM_Qualifier">
    <vt:lpwstr/>
  </property>
  <property fmtid="{D5CDD505-2E9C-101B-9397-08002B2CF9AE}" pid="11" name="PM_SecurityClassification">
    <vt:lpwstr>OFFICIAL</vt:lpwstr>
  </property>
  <property fmtid="{D5CDD505-2E9C-101B-9397-08002B2CF9AE}" pid="12" name="PM_InsertionValue">
    <vt:lpwstr>OFFICIAL</vt:lpwstr>
  </property>
  <property fmtid="{D5CDD505-2E9C-101B-9397-08002B2CF9AE}" pid="13" name="PM_ProtectiveMarkingImage_Footer">
    <vt:lpwstr>C:\Program Files\Common Files\janusNET Shared\janusSEAL\Images\DocumentSlashBlue.png</vt:lpwstr>
  </property>
  <property fmtid="{D5CDD505-2E9C-101B-9397-08002B2CF9AE}" pid="14" name="PM_Namespace">
    <vt:lpwstr>gov.au</vt:lpwstr>
  </property>
  <property fmtid="{D5CDD505-2E9C-101B-9397-08002B2CF9AE}" pid="15" name="PM_Version">
    <vt:lpwstr>2018.4</vt:lpwstr>
  </property>
  <property fmtid="{D5CDD505-2E9C-101B-9397-08002B2CF9AE}" pid="16" name="PM_Note">
    <vt:lpwstr/>
  </property>
  <property fmtid="{D5CDD505-2E9C-101B-9397-08002B2CF9AE}" pid="17" name="PM_Markers">
    <vt:lpwstr/>
  </property>
  <property fmtid="{D5CDD505-2E9C-101B-9397-08002B2CF9AE}" pid="18" name="PM_Display">
    <vt:lpwstr>OFFICIAL</vt:lpwstr>
  </property>
  <property fmtid="{D5CDD505-2E9C-101B-9397-08002B2CF9AE}" pid="19" name="PMUuid">
    <vt:lpwstr>ABBFF5E2-9674-55C9-B08D-C9980002FD58</vt:lpwstr>
  </property>
  <property fmtid="{D5CDD505-2E9C-101B-9397-08002B2CF9AE}" pid="20" name="PMUuidVer">
    <vt:lpwstr>2022.1</vt:lpwstr>
  </property>
  <property fmtid="{D5CDD505-2E9C-101B-9397-08002B2CF9AE}" pid="21" name="PM_Hash_Version">
    <vt:lpwstr>2018.0</vt:lpwstr>
  </property>
  <property fmtid="{D5CDD505-2E9C-101B-9397-08002B2CF9AE}" pid="22" name="PM_Hash_Salt_Prev">
    <vt:lpwstr>4ECFC02F410031BD66529710C35FBAC2</vt:lpwstr>
  </property>
  <property fmtid="{D5CDD505-2E9C-101B-9397-08002B2CF9AE}" pid="23" name="PM_Hash_Salt">
    <vt:lpwstr>94BAE827CA27E4DDF46262C63625A78B</vt:lpwstr>
  </property>
  <property fmtid="{D5CDD505-2E9C-101B-9397-08002B2CF9AE}" pid="24" name="PM_Hash_SHA1">
    <vt:lpwstr>4B5FE092E869DF371FAB634753FB8552B631FA3E</vt:lpwstr>
  </property>
  <property fmtid="{D5CDD505-2E9C-101B-9397-08002B2CF9AE}" pid="25" name="PM_OriginatorUserAccountName_SHA256">
    <vt:lpwstr>4159B1CBB8B325105BD830DD71CE40747B309EAA1ABFA254F6DDB4A515385E06</vt:lpwstr>
  </property>
  <property fmtid="{D5CDD505-2E9C-101B-9397-08002B2CF9AE}" pid="26" name="PM_OriginatorDomainName_SHA256">
    <vt:lpwstr>9A988350159DC73E2A571A8555265440416A0328BBAEAAFA2FE6270B587BE976</vt:lpwstr>
  </property>
  <property fmtid="{D5CDD505-2E9C-101B-9397-08002B2CF9AE}" pid="27" name="PM_PrintOutPlacement_PPT">
    <vt:lpwstr/>
  </property>
</Properties>
</file>