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24384000" cy="13716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1"/>
          <p:cNvSpPr/>
          <p:nvPr/>
        </p:nvSpPr>
        <p:spPr>
          <a:xfrm>
            <a:off x="1201320" y="11859840"/>
            <a:ext cx="380099160" cy="320040"/>
          </a:xfrm>
          <a:custGeom>
            <a:avLst/>
            <a:gdLst/>
            <a:ahLst/>
            <a:rect l="0" t="0" r="r" b="b"/>
            <a:pathLst>
              <a:path w="1055831" h="889">
                <a:moveTo>
                  <a:pt x="0" y="0"/>
                </a:moveTo>
                <a:lnTo>
                  <a:pt x="1055830" y="0"/>
                </a:lnTo>
                <a:lnTo>
                  <a:pt x="1055830" y="888"/>
                </a:lnTo>
                <a:lnTo>
                  <a:pt x="0" y="888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000000"/>
            </a:solidFill>
            <a:miter/>
          </a:ln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206360" y="2575080"/>
            <a:ext cx="21971160" cy="464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1" lang="en-US" sz="11600" spc="-1" strike="noStrike">
                <a:solidFill>
                  <a:srgbClr val="000000"/>
                </a:solidFill>
                <a:latin typeface="HelveticaNeue-Bold"/>
                <a:ea typeface="HelveticaNeue-Bold"/>
              </a:rPr>
              <a:t>Magnetic Island’s World Heritage Values</a:t>
            </a:r>
            <a:endParaRPr b="0" lang="en-US" sz="1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7343280" y="0"/>
            <a:ext cx="9696960" cy="1371600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398880" y="-1480680"/>
            <a:ext cx="24227640" cy="1713060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2497680" y="3240"/>
            <a:ext cx="19398240" cy="1371600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842920" y="247680"/>
            <a:ext cx="18698040" cy="1322100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Neat_Office/6.2.8.2$Windows_x86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